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A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>
        <p:scale>
          <a:sx n="125" d="100"/>
          <a:sy n="125" d="100"/>
        </p:scale>
        <p:origin x="1932" y="-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2742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20552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907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64355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49607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61289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9361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24539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86291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97365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3626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41033-5036-4150-A495-3CF2E0CA9867}" type="datetimeFigureOut">
              <a:rPr lang="de-AT" smtClean="0"/>
              <a:t>23.03.2021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BD03A-3175-4F37-935D-9B28CF7FCDD8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69298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1C516DEF-3F74-4BAD-8353-A285ED3DBD8E}"/>
              </a:ext>
            </a:extLst>
          </p:cNvPr>
          <p:cNvSpPr/>
          <p:nvPr/>
        </p:nvSpPr>
        <p:spPr>
          <a:xfrm rot="16200000">
            <a:off x="1983309" y="-1588458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9F5B1075-DCE9-4518-8498-536D97A94622}"/>
              </a:ext>
            </a:extLst>
          </p:cNvPr>
          <p:cNvSpPr txBox="1"/>
          <p:nvPr/>
        </p:nvSpPr>
        <p:spPr>
          <a:xfrm>
            <a:off x="4944704" y="568130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AB24DF6-9C5E-4AF2-9BA2-91132100E475}"/>
              </a:ext>
            </a:extLst>
          </p:cNvPr>
          <p:cNvSpPr/>
          <p:nvPr/>
        </p:nvSpPr>
        <p:spPr>
          <a:xfrm>
            <a:off x="339756" y="568130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7CF27344-4D24-42C4-8482-DE84ACD1820F}"/>
              </a:ext>
            </a:extLst>
          </p:cNvPr>
          <p:cNvSpPr/>
          <p:nvPr/>
        </p:nvSpPr>
        <p:spPr>
          <a:xfrm rot="16200000">
            <a:off x="1983309" y="1606529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4DCEEEC3-BE69-4716-B5C2-73020A25A8E7}"/>
              </a:ext>
            </a:extLst>
          </p:cNvPr>
          <p:cNvSpPr txBox="1"/>
          <p:nvPr/>
        </p:nvSpPr>
        <p:spPr>
          <a:xfrm>
            <a:off x="4944704" y="3763117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9EDDAF6B-F841-4D81-8741-F6A0A298FC7F}"/>
              </a:ext>
            </a:extLst>
          </p:cNvPr>
          <p:cNvSpPr/>
          <p:nvPr/>
        </p:nvSpPr>
        <p:spPr>
          <a:xfrm>
            <a:off x="339756" y="3763117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CB585B41-91BC-42BA-A2AB-AE2522F07608}"/>
              </a:ext>
            </a:extLst>
          </p:cNvPr>
          <p:cNvSpPr/>
          <p:nvPr/>
        </p:nvSpPr>
        <p:spPr>
          <a:xfrm rot="16200000">
            <a:off x="1988999" y="4835927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BBDF3A3B-1BF7-44F2-A355-E5775FAA144F}"/>
              </a:ext>
            </a:extLst>
          </p:cNvPr>
          <p:cNvSpPr txBox="1"/>
          <p:nvPr/>
        </p:nvSpPr>
        <p:spPr>
          <a:xfrm>
            <a:off x="4950394" y="6992515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AADA0AF6-6125-4FF3-AA2B-D2C78A850E78}"/>
              </a:ext>
            </a:extLst>
          </p:cNvPr>
          <p:cNvSpPr/>
          <p:nvPr/>
        </p:nvSpPr>
        <p:spPr>
          <a:xfrm>
            <a:off x="345446" y="6992515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73D3EC0-BA8A-4D14-822B-45DCDA67D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407" y="261637"/>
            <a:ext cx="2827804" cy="2827804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7BC77D7-345F-4548-ABA0-5D6969271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407" y="3473834"/>
            <a:ext cx="2827804" cy="2827804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225AD587-6FEC-4206-87AD-8B39B0120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407" y="6691299"/>
            <a:ext cx="2827804" cy="2827804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08F74925-3CD4-4EB6-AE5B-1B526023BB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3" b="-1"/>
          <a:stretch/>
        </p:blipFill>
        <p:spPr>
          <a:xfrm>
            <a:off x="1924403" y="1094535"/>
            <a:ext cx="2672526" cy="1758050"/>
          </a:xfrm>
          <a:prstGeom prst="snip2SameRect">
            <a:avLst>
              <a:gd name="adj1" fmla="val 38937"/>
              <a:gd name="adj2" fmla="val 0"/>
            </a:avLst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BEAC481D-78DF-4D16-886B-23E64B7C44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4" t="2279" r="3324" b="1407"/>
          <a:stretch/>
        </p:blipFill>
        <p:spPr>
          <a:xfrm>
            <a:off x="2392630" y="4146551"/>
            <a:ext cx="1750745" cy="1914526"/>
          </a:xfrm>
          <a:prstGeom prst="roundRect">
            <a:avLst>
              <a:gd name="adj" fmla="val 36144"/>
            </a:avLst>
          </a:prstGeom>
        </p:spPr>
      </p:pic>
      <p:sp>
        <p:nvSpPr>
          <p:cNvPr id="46" name="Rechteck 45">
            <a:extLst>
              <a:ext uri="{FF2B5EF4-FFF2-40B4-BE49-F238E27FC236}">
                <a16:creationId xmlns:a16="http://schemas.microsoft.com/office/drawing/2014/main" id="{0F2F1423-30DA-49A2-AC60-BAD093511507}"/>
              </a:ext>
            </a:extLst>
          </p:cNvPr>
          <p:cNvSpPr/>
          <p:nvPr/>
        </p:nvSpPr>
        <p:spPr>
          <a:xfrm>
            <a:off x="339756" y="2749353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1</a:t>
            </a:r>
            <a:endParaRPr lang="de-AT" sz="1400" b="1" dirty="0"/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55D4E2D4-38D1-4BAB-85A4-2ACE286B1736}"/>
              </a:ext>
            </a:extLst>
          </p:cNvPr>
          <p:cNvSpPr/>
          <p:nvPr/>
        </p:nvSpPr>
        <p:spPr>
          <a:xfrm>
            <a:off x="339756" y="5932180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2</a:t>
            </a:r>
            <a:endParaRPr lang="de-AT" sz="1400" b="1" dirty="0"/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43D70DD4-18B9-4DD4-83E7-53F79AB36C7C}"/>
              </a:ext>
            </a:extLst>
          </p:cNvPr>
          <p:cNvSpPr/>
          <p:nvPr/>
        </p:nvSpPr>
        <p:spPr>
          <a:xfrm>
            <a:off x="344980" y="9132994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3</a:t>
            </a:r>
            <a:endParaRPr lang="de-AT" sz="1400" b="1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F245584B-5981-4FC5-85A0-30C6AD1062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973" y="7320777"/>
            <a:ext cx="2198252" cy="1974126"/>
          </a:xfrm>
          <a:prstGeom prst="roundRect">
            <a:avLst>
              <a:gd name="adj" fmla="val 47584"/>
            </a:avLst>
          </a:prstGeom>
        </p:spPr>
      </p:pic>
    </p:spTree>
    <p:extLst>
      <p:ext uri="{BB962C8B-B14F-4D97-AF65-F5344CB8AC3E}">
        <p14:creationId xmlns:p14="http://schemas.microsoft.com/office/powerpoint/2010/main" val="2593935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1C516DEF-3F74-4BAD-8353-A285ED3DBD8E}"/>
              </a:ext>
            </a:extLst>
          </p:cNvPr>
          <p:cNvSpPr/>
          <p:nvPr/>
        </p:nvSpPr>
        <p:spPr>
          <a:xfrm rot="16200000">
            <a:off x="1983309" y="-1588458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9F5B1075-DCE9-4518-8498-536D97A94622}"/>
              </a:ext>
            </a:extLst>
          </p:cNvPr>
          <p:cNvSpPr txBox="1"/>
          <p:nvPr/>
        </p:nvSpPr>
        <p:spPr>
          <a:xfrm>
            <a:off x="4944704" y="568130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AB24DF6-9C5E-4AF2-9BA2-91132100E475}"/>
              </a:ext>
            </a:extLst>
          </p:cNvPr>
          <p:cNvSpPr/>
          <p:nvPr/>
        </p:nvSpPr>
        <p:spPr>
          <a:xfrm>
            <a:off x="339756" y="568130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7CF27344-4D24-42C4-8482-DE84ACD1820F}"/>
              </a:ext>
            </a:extLst>
          </p:cNvPr>
          <p:cNvSpPr/>
          <p:nvPr/>
        </p:nvSpPr>
        <p:spPr>
          <a:xfrm rot="16200000">
            <a:off x="1983309" y="1606529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4DCEEEC3-BE69-4716-B5C2-73020A25A8E7}"/>
              </a:ext>
            </a:extLst>
          </p:cNvPr>
          <p:cNvSpPr txBox="1"/>
          <p:nvPr/>
        </p:nvSpPr>
        <p:spPr>
          <a:xfrm>
            <a:off x="4944704" y="3763117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9EDDAF6B-F841-4D81-8741-F6A0A298FC7F}"/>
              </a:ext>
            </a:extLst>
          </p:cNvPr>
          <p:cNvSpPr/>
          <p:nvPr/>
        </p:nvSpPr>
        <p:spPr>
          <a:xfrm>
            <a:off x="339756" y="3763117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CB585B41-91BC-42BA-A2AB-AE2522F07608}"/>
              </a:ext>
            </a:extLst>
          </p:cNvPr>
          <p:cNvSpPr/>
          <p:nvPr/>
        </p:nvSpPr>
        <p:spPr>
          <a:xfrm rot="16200000">
            <a:off x="1988999" y="4835927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BBDF3A3B-1BF7-44F2-A355-E5775FAA144F}"/>
              </a:ext>
            </a:extLst>
          </p:cNvPr>
          <p:cNvSpPr txBox="1"/>
          <p:nvPr/>
        </p:nvSpPr>
        <p:spPr>
          <a:xfrm>
            <a:off x="4950394" y="6992515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AADA0AF6-6125-4FF3-AA2B-D2C78A850E78}"/>
              </a:ext>
            </a:extLst>
          </p:cNvPr>
          <p:cNvSpPr/>
          <p:nvPr/>
        </p:nvSpPr>
        <p:spPr>
          <a:xfrm>
            <a:off x="345446" y="6992515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73D3EC0-BA8A-4D14-822B-45DCDA67D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407" y="261637"/>
            <a:ext cx="2827804" cy="2827804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7BC77D7-345F-4548-ABA0-5D6969271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019" y="3453964"/>
            <a:ext cx="2827804" cy="2827804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225AD587-6FEC-4206-87AD-8B39B0120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407" y="6691299"/>
            <a:ext cx="2827804" cy="2827804"/>
          </a:xfrm>
          <a:prstGeom prst="rect">
            <a:avLst/>
          </a:prstGeom>
        </p:spPr>
      </p:pic>
      <p:sp>
        <p:nvSpPr>
          <p:cNvPr id="46" name="Rechteck 45">
            <a:extLst>
              <a:ext uri="{FF2B5EF4-FFF2-40B4-BE49-F238E27FC236}">
                <a16:creationId xmlns:a16="http://schemas.microsoft.com/office/drawing/2014/main" id="{0F2F1423-30DA-49A2-AC60-BAD093511507}"/>
              </a:ext>
            </a:extLst>
          </p:cNvPr>
          <p:cNvSpPr/>
          <p:nvPr/>
        </p:nvSpPr>
        <p:spPr>
          <a:xfrm>
            <a:off x="339756" y="2749353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4</a:t>
            </a:r>
            <a:endParaRPr lang="de-AT" sz="1400" b="1" dirty="0"/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55D4E2D4-38D1-4BAB-85A4-2ACE286B1736}"/>
              </a:ext>
            </a:extLst>
          </p:cNvPr>
          <p:cNvSpPr/>
          <p:nvPr/>
        </p:nvSpPr>
        <p:spPr>
          <a:xfrm>
            <a:off x="339756" y="5932180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5</a:t>
            </a:r>
            <a:endParaRPr lang="de-AT" sz="1400" b="1" dirty="0"/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43D70DD4-18B9-4DD4-83E7-53F79AB36C7C}"/>
              </a:ext>
            </a:extLst>
          </p:cNvPr>
          <p:cNvSpPr/>
          <p:nvPr/>
        </p:nvSpPr>
        <p:spPr>
          <a:xfrm>
            <a:off x="344980" y="9132994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6</a:t>
            </a:r>
            <a:endParaRPr lang="de-AT" sz="1400" b="1" dirty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857CC1DF-3575-4EDA-80AC-5EF7C7CCE0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5"/>
          <a:stretch/>
        </p:blipFill>
        <p:spPr>
          <a:xfrm>
            <a:off x="2139950" y="1122806"/>
            <a:ext cx="2343929" cy="1731519"/>
          </a:xfrm>
          <a:prstGeom prst="snip2SameRect">
            <a:avLst>
              <a:gd name="adj1" fmla="val 26591"/>
              <a:gd name="adj2" fmla="val 0"/>
            </a:avLst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0F650189-3F32-41A2-BD76-571D0860F36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6"/>
          <a:stretch/>
        </p:blipFill>
        <p:spPr>
          <a:xfrm>
            <a:off x="2445097" y="4061231"/>
            <a:ext cx="2152303" cy="2024837"/>
          </a:xfrm>
          <a:prstGeom prst="snipRoundRect">
            <a:avLst>
              <a:gd name="adj1" fmla="val 18999"/>
              <a:gd name="adj2" fmla="val 50000"/>
            </a:avLst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2A817142-90F1-42A7-BE63-0E1D142806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350" y="7328777"/>
            <a:ext cx="1911349" cy="1985193"/>
          </a:xfrm>
          <a:prstGeom prst="roundRect">
            <a:avLst>
              <a:gd name="adj" fmla="val 36026"/>
            </a:avLst>
          </a:prstGeom>
        </p:spPr>
      </p:pic>
    </p:spTree>
    <p:extLst>
      <p:ext uri="{BB962C8B-B14F-4D97-AF65-F5344CB8AC3E}">
        <p14:creationId xmlns:p14="http://schemas.microsoft.com/office/powerpoint/2010/main" val="1400897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eck 18">
            <a:extLst>
              <a:ext uri="{FF2B5EF4-FFF2-40B4-BE49-F238E27FC236}">
                <a16:creationId xmlns:a16="http://schemas.microsoft.com/office/drawing/2014/main" id="{1C516DEF-3F74-4BAD-8353-A285ED3DBD8E}"/>
              </a:ext>
            </a:extLst>
          </p:cNvPr>
          <p:cNvSpPr/>
          <p:nvPr/>
        </p:nvSpPr>
        <p:spPr>
          <a:xfrm rot="16200000">
            <a:off x="1983309" y="-1588458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9F5B1075-DCE9-4518-8498-536D97A94622}"/>
              </a:ext>
            </a:extLst>
          </p:cNvPr>
          <p:cNvSpPr txBox="1"/>
          <p:nvPr/>
        </p:nvSpPr>
        <p:spPr>
          <a:xfrm>
            <a:off x="4944704" y="568130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AB24DF6-9C5E-4AF2-9BA2-91132100E475}"/>
              </a:ext>
            </a:extLst>
          </p:cNvPr>
          <p:cNvSpPr/>
          <p:nvPr/>
        </p:nvSpPr>
        <p:spPr>
          <a:xfrm>
            <a:off x="339756" y="568130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7CF27344-4D24-42C4-8482-DE84ACD1820F}"/>
              </a:ext>
            </a:extLst>
          </p:cNvPr>
          <p:cNvSpPr/>
          <p:nvPr/>
        </p:nvSpPr>
        <p:spPr>
          <a:xfrm rot="16200000">
            <a:off x="1983309" y="1606529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4DCEEEC3-BE69-4716-B5C2-73020A25A8E7}"/>
              </a:ext>
            </a:extLst>
          </p:cNvPr>
          <p:cNvSpPr txBox="1"/>
          <p:nvPr/>
        </p:nvSpPr>
        <p:spPr>
          <a:xfrm>
            <a:off x="4944704" y="3763117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9EDDAF6B-F841-4D81-8741-F6A0A298FC7F}"/>
              </a:ext>
            </a:extLst>
          </p:cNvPr>
          <p:cNvSpPr/>
          <p:nvPr/>
        </p:nvSpPr>
        <p:spPr>
          <a:xfrm>
            <a:off x="339756" y="3763117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CB585B41-91BC-42BA-A2AB-AE2522F07608}"/>
              </a:ext>
            </a:extLst>
          </p:cNvPr>
          <p:cNvSpPr/>
          <p:nvPr/>
        </p:nvSpPr>
        <p:spPr>
          <a:xfrm rot="16200000">
            <a:off x="1988999" y="4835927"/>
            <a:ext cx="2880000" cy="6480000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BBDF3A3B-1BF7-44F2-A355-E5775FAA144F}"/>
              </a:ext>
            </a:extLst>
          </p:cNvPr>
          <p:cNvSpPr txBox="1"/>
          <p:nvPr/>
        </p:nvSpPr>
        <p:spPr>
          <a:xfrm>
            <a:off x="4950394" y="6992515"/>
            <a:ext cx="1677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Nächste Station: </a:t>
            </a:r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AADA0AF6-6125-4FF3-AA2B-D2C78A850E78}"/>
              </a:ext>
            </a:extLst>
          </p:cNvPr>
          <p:cNvSpPr/>
          <p:nvPr/>
        </p:nvSpPr>
        <p:spPr>
          <a:xfrm>
            <a:off x="345446" y="6992515"/>
            <a:ext cx="14494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Deine Aufgabe: </a:t>
            </a:r>
            <a:endParaRPr lang="de-AT" sz="1400" b="1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73D3EC0-BA8A-4D14-822B-45DCDA67D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407" y="261637"/>
            <a:ext cx="2827804" cy="2827804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7BC77D7-345F-4548-ABA0-5D6969271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019" y="3453964"/>
            <a:ext cx="2827804" cy="2827804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225AD587-6FEC-4206-87AD-8B39B0120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407" y="6691299"/>
            <a:ext cx="2827804" cy="2827804"/>
          </a:xfrm>
          <a:prstGeom prst="rect">
            <a:avLst/>
          </a:prstGeom>
        </p:spPr>
      </p:pic>
      <p:sp>
        <p:nvSpPr>
          <p:cNvPr id="46" name="Rechteck 45">
            <a:extLst>
              <a:ext uri="{FF2B5EF4-FFF2-40B4-BE49-F238E27FC236}">
                <a16:creationId xmlns:a16="http://schemas.microsoft.com/office/drawing/2014/main" id="{0F2F1423-30DA-49A2-AC60-BAD093511507}"/>
              </a:ext>
            </a:extLst>
          </p:cNvPr>
          <p:cNvSpPr/>
          <p:nvPr/>
        </p:nvSpPr>
        <p:spPr>
          <a:xfrm>
            <a:off x="339756" y="2749353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7</a:t>
            </a:r>
            <a:endParaRPr lang="de-AT" sz="1400" b="1" dirty="0"/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55D4E2D4-38D1-4BAB-85A4-2ACE286B1736}"/>
              </a:ext>
            </a:extLst>
          </p:cNvPr>
          <p:cNvSpPr/>
          <p:nvPr/>
        </p:nvSpPr>
        <p:spPr>
          <a:xfrm>
            <a:off x="339756" y="5932180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8</a:t>
            </a:r>
            <a:endParaRPr lang="de-AT" sz="1400" b="1" dirty="0"/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43D70DD4-18B9-4DD4-83E7-53F79AB36C7C}"/>
              </a:ext>
            </a:extLst>
          </p:cNvPr>
          <p:cNvSpPr/>
          <p:nvPr/>
        </p:nvSpPr>
        <p:spPr>
          <a:xfrm>
            <a:off x="344980" y="9132994"/>
            <a:ext cx="279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14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9</a:t>
            </a:r>
            <a:endParaRPr lang="de-AT" sz="1400" b="1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76624ED7-6996-473B-8F54-58EDCC1035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8" t="3421" r="2105" b="3631"/>
          <a:stretch/>
        </p:blipFill>
        <p:spPr>
          <a:xfrm>
            <a:off x="2311400" y="1000804"/>
            <a:ext cx="1975199" cy="1866221"/>
          </a:xfrm>
          <a:prstGeom prst="snip2SameRect">
            <a:avLst>
              <a:gd name="adj1" fmla="val 19404"/>
              <a:gd name="adj2" fmla="val 6635"/>
            </a:avLst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523023CC-9489-41F7-BE06-054C1FD01BE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4" t="5830"/>
          <a:stretch/>
        </p:blipFill>
        <p:spPr>
          <a:xfrm>
            <a:off x="2267833" y="4301552"/>
            <a:ext cx="2052014" cy="1765873"/>
          </a:xfrm>
          <a:prstGeom prst="roundRect">
            <a:avLst>
              <a:gd name="adj" fmla="val 26962"/>
            </a:avLst>
          </a:prstGeom>
        </p:spPr>
      </p:pic>
    </p:spTree>
    <p:extLst>
      <p:ext uri="{BB962C8B-B14F-4D97-AF65-F5344CB8AC3E}">
        <p14:creationId xmlns:p14="http://schemas.microsoft.com/office/powerpoint/2010/main" val="31148919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72</Words>
  <Application>Microsoft Office PowerPoint</Application>
  <PresentationFormat>A4-Papier (210 x 297 mm)</PresentationFormat>
  <Paragraphs>27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Source Sans Pro</vt:lpstr>
      <vt:lpstr>Office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Dominik Hiller</dc:creator>
  <cp:lastModifiedBy>Dominik Hiller</cp:lastModifiedBy>
  <cp:revision>6</cp:revision>
  <dcterms:created xsi:type="dcterms:W3CDTF">2021-03-17T07:37:28Z</dcterms:created>
  <dcterms:modified xsi:type="dcterms:W3CDTF">2021-03-23T19:25:26Z</dcterms:modified>
</cp:coreProperties>
</file>