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2" r:id="rId6"/>
    <p:sldId id="261" r:id="rId7"/>
    <p:sldId id="260" r:id="rId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3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6781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73757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5127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56920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18935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82342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09018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27859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13494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99414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54068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626E4-099E-4D2B-A89A-64618CA28783}" type="datetimeFigureOut">
              <a:rPr lang="de-AT" smtClean="0"/>
              <a:t>27.01.2017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BBED6-D65F-4119-A20C-9301148C10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96093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upload.wikimedia.org/wikipedia/commons/f/fe/Vorschriftszeichen_15_rechts_abb.svg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google.at/url?sa=i&amp;rct=j&amp;q=&amp;esrc=s&amp;source=images&amp;cd=&amp;cad=rja&amp;uact=8&amp;ved=0ahUKEwjHu_qExuLRAhWoIJoKHQHaB8oQjRwIBw&amp;url=http%3A%2F%2Fwww.ziegler-metall.at%2Fverkehrszeichen-halteverbot&amp;bvm=bv.145393125,d.bGs&amp;psig=AFQjCNFtpROxUGVQ0fkVIR0TmYMZqvkd8Q&amp;ust=1485614111804536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upload.wikimedia.org/wikipedia/commons/4/45/Hinweiszeichen_11.sv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atei:Vorschriftszeichen 15 rechts abb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435" y="489211"/>
            <a:ext cx="5905501" cy="590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feld 7"/>
          <p:cNvSpPr txBox="1"/>
          <p:nvPr/>
        </p:nvSpPr>
        <p:spPr>
          <a:xfrm>
            <a:off x="7524328" y="5937520"/>
            <a:ext cx="1404156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Junge Kirche Wien</a:t>
            </a:r>
          </a:p>
          <a:p>
            <a:pPr algn="r"/>
            <a:r>
              <a:rPr lang="de-AT" sz="1100" dirty="0" err="1" smtClean="0">
                <a:solidFill>
                  <a:schemeClr val="bg1">
                    <a:lumMod val="65000"/>
                  </a:schemeClr>
                </a:solidFill>
              </a:rPr>
              <a:t>Movi</a:t>
            </a:r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 1/2017</a:t>
            </a:r>
          </a:p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Kreuzweg – Station 1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322745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s://upload.wikimedia.org/wikipedia/commons/thumb/0/03/Gefahrenzeichen_7a.svg/1000px-Gefahrenzeichen_7a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6672"/>
            <a:ext cx="6750150" cy="590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feld 6"/>
          <p:cNvSpPr txBox="1"/>
          <p:nvPr/>
        </p:nvSpPr>
        <p:spPr>
          <a:xfrm>
            <a:off x="7524328" y="5937520"/>
            <a:ext cx="1404156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Junge Kirche Wien</a:t>
            </a:r>
          </a:p>
          <a:p>
            <a:pPr algn="r"/>
            <a:r>
              <a:rPr lang="de-AT" sz="1100" dirty="0" err="1" smtClean="0">
                <a:solidFill>
                  <a:schemeClr val="bg1">
                    <a:lumMod val="65000"/>
                  </a:schemeClr>
                </a:solidFill>
              </a:rPr>
              <a:t>Movi</a:t>
            </a:r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 1/2017</a:t>
            </a:r>
          </a:p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Kreuzweg – Station 1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385159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ildergebnis für verkehrszeiche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48680"/>
            <a:ext cx="5905500" cy="590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7524328" y="5937520"/>
            <a:ext cx="1404156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Junge Kirche Wien</a:t>
            </a:r>
          </a:p>
          <a:p>
            <a:pPr algn="r"/>
            <a:r>
              <a:rPr lang="de-AT" sz="1100" dirty="0" err="1" smtClean="0">
                <a:solidFill>
                  <a:schemeClr val="bg1">
                    <a:lumMod val="65000"/>
                  </a:schemeClr>
                </a:solidFill>
              </a:rPr>
              <a:t>Movi</a:t>
            </a:r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 1/2017</a:t>
            </a:r>
          </a:p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Kreuzweg – Station 1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418771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upload.wikimedia.org/wikipedia/commons/thumb/2/21/Hinweiszeichen_4.svg/800px-Hinweiszeichen_4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909" y="476672"/>
            <a:ext cx="4722993" cy="590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7524328" y="5937520"/>
            <a:ext cx="1404156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Junge Kirche Wien</a:t>
            </a:r>
          </a:p>
          <a:p>
            <a:pPr algn="r"/>
            <a:r>
              <a:rPr lang="de-AT" sz="1100" dirty="0" err="1" smtClean="0">
                <a:solidFill>
                  <a:schemeClr val="bg1">
                    <a:lumMod val="65000"/>
                  </a:schemeClr>
                </a:solidFill>
              </a:rPr>
              <a:t>Movi</a:t>
            </a:r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 1/2017</a:t>
            </a:r>
          </a:p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Kreuzweg – Station 1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92636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upload.wikimedia.org/wikipedia/commons/thumb/9/9d/Vorschriftszeichen_14.svg/960px-Vorschriftszeichen_14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011" y="476672"/>
            <a:ext cx="5948660" cy="594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7524328" y="5937520"/>
            <a:ext cx="1404156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Junge Kirche Wien</a:t>
            </a:r>
          </a:p>
          <a:p>
            <a:pPr algn="r"/>
            <a:r>
              <a:rPr lang="de-AT" sz="1100" dirty="0" err="1" smtClean="0">
                <a:solidFill>
                  <a:schemeClr val="bg1">
                    <a:lumMod val="65000"/>
                  </a:schemeClr>
                </a:solidFill>
              </a:rPr>
              <a:t>Movi</a:t>
            </a:r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 1/2017</a:t>
            </a:r>
          </a:p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Kreuzweg – Station 1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431425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Datei:Hinweiszeichen 11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914" y="476672"/>
            <a:ext cx="5936714" cy="593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feld 5"/>
          <p:cNvSpPr txBox="1"/>
          <p:nvPr/>
        </p:nvSpPr>
        <p:spPr>
          <a:xfrm>
            <a:off x="7524328" y="5937520"/>
            <a:ext cx="1404156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Junge Kirche Wien</a:t>
            </a:r>
          </a:p>
          <a:p>
            <a:pPr algn="r"/>
            <a:r>
              <a:rPr lang="de-AT" sz="1100" dirty="0" err="1" smtClean="0">
                <a:solidFill>
                  <a:schemeClr val="bg1">
                    <a:lumMod val="65000"/>
                  </a:schemeClr>
                </a:solidFill>
              </a:rPr>
              <a:t>Movi</a:t>
            </a:r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 1/2017</a:t>
            </a:r>
          </a:p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Kreuzweg – Station 1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169446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pixabay.com/static/uploads/photo/2012/04/01/18/57/sign-24042_960_7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976" y="476672"/>
            <a:ext cx="6482859" cy="5915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7524328" y="5937520"/>
            <a:ext cx="1404156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Junge Kirche Wien</a:t>
            </a:r>
          </a:p>
          <a:p>
            <a:pPr algn="r"/>
            <a:r>
              <a:rPr lang="de-AT" sz="1100" dirty="0" err="1" smtClean="0">
                <a:solidFill>
                  <a:schemeClr val="bg1">
                    <a:lumMod val="65000"/>
                  </a:schemeClr>
                </a:solidFill>
              </a:rPr>
              <a:t>Movi</a:t>
            </a:r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 1/2017</a:t>
            </a:r>
          </a:p>
          <a:p>
            <a:pPr algn="r"/>
            <a:r>
              <a:rPr lang="de-AT" sz="1100" dirty="0" smtClean="0">
                <a:solidFill>
                  <a:schemeClr val="bg1">
                    <a:lumMod val="65000"/>
                  </a:schemeClr>
                </a:solidFill>
              </a:rPr>
              <a:t>Kreuzweg – Station 1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932515240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Bildschirmpräsentation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8" baseType="lpstr"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Erzdiözese Wien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MMag. Judith Werner</dc:creator>
  <cp:lastModifiedBy>MMag. Judith Werner</cp:lastModifiedBy>
  <cp:revision>3</cp:revision>
  <dcterms:created xsi:type="dcterms:W3CDTF">2017-01-27T14:33:12Z</dcterms:created>
  <dcterms:modified xsi:type="dcterms:W3CDTF">2017-01-27T14:56:06Z</dcterms:modified>
</cp:coreProperties>
</file>