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46A688-E3BC-4C9E-8DC2-1701D400013D}" v="50" dt="2024-05-06T07:24:54.3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30" d="100"/>
          <a:sy n="130" d="100"/>
        </p:scale>
        <p:origin x="-1162" y="-10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microsoft.com/office/2015/10/relationships/revisionInfo" Target="revisionInfo.xml" Id="rId8" /><Relationship Type="http://schemas.openxmlformats.org/officeDocument/2006/relationships/presProps" Target="presProps.xml" Id="rId3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tableStyles" Target="tableStyles.xml" Id="rId6" /><Relationship Type="http://schemas.openxmlformats.org/officeDocument/2006/relationships/theme" Target="theme/theme1.xml" Id="rId5" /><Relationship Type="http://schemas.openxmlformats.org/officeDocument/2006/relationships/viewProps" Target="viewProps.xml" Id="rId4" 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Bild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B3CB46-06BD-415D-9470-D58010DB98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90609" y="180474"/>
            <a:ext cx="8748546" cy="380998"/>
          </a:xfrm>
        </p:spPr>
        <p:txBody>
          <a:bodyPr>
            <a:normAutofit/>
          </a:bodyPr>
          <a:lstStyle/>
          <a:p>
            <a:r>
              <a:rPr lang="de-DE" sz="1800" dirty="0"/>
              <a:t>Pinwand Taufe und Trauungen der Pfarre </a:t>
            </a:r>
            <a:r>
              <a:rPr lang="de-DE" sz="1800" dirty="0" err="1"/>
              <a:t>neuaigen</a:t>
            </a:r>
            <a:endParaRPr lang="de-AT" sz="1800" dirty="0" err="1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3983299F-C350-409A-A80A-66ABB8CF9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26840">
            <a:off x="874294" y="1220536"/>
            <a:ext cx="1773655" cy="2364874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C3629332-3EFD-4D00-A2D4-984F041BC0FF}"/>
              </a:ext>
            </a:extLst>
          </p:cNvPr>
          <p:cNvSpPr txBox="1"/>
          <p:nvPr/>
        </p:nvSpPr>
        <p:spPr>
          <a:xfrm rot="20599515">
            <a:off x="1307855" y="3540876"/>
            <a:ext cx="1754037" cy="607566"/>
          </a:xfrm>
          <a:prstGeom prst="rect">
            <a:avLst/>
          </a:prstGeom>
          <a:solidFill>
            <a:schemeClr val="accent1">
              <a:alpha val="22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de-AT" sz="1100" dirty="0"/>
              <a:t>Taufe von Pia </a:t>
            </a:r>
            <a:r>
              <a:rPr lang="de-AT" sz="1100" dirty="0" err="1"/>
              <a:t>Schaider</a:t>
            </a:r>
            <a:r>
              <a:rPr lang="de-AT" sz="1100" dirty="0"/>
              <a:t> sowie Trauung von Corinna und Bernd am 04.11.2023</a:t>
            </a:r>
          </a:p>
        </p:txBody>
      </p:sp>
      <p:pic>
        <p:nvPicPr>
          <p:cNvPr id="4" name="Grafik 3" descr="Ein Bild, das Person, Im Haus, Kleidung, Kultstätte enthält.&#10;&#10;Automatisch generierte Beschreibung">
            <a:extLst>
              <a:ext uri="{FF2B5EF4-FFF2-40B4-BE49-F238E27FC236}">
                <a16:creationId xmlns:a16="http://schemas.microsoft.com/office/drawing/2014/main" id="{3BCC1695-AB90-C5CA-50BB-C2884FF57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1333">
            <a:off x="9587168" y="574439"/>
            <a:ext cx="1816048" cy="2421397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3B64624D-FDAF-4E38-16B7-F5D1A2911ED1}"/>
              </a:ext>
            </a:extLst>
          </p:cNvPr>
          <p:cNvSpPr txBox="1"/>
          <p:nvPr/>
        </p:nvSpPr>
        <p:spPr>
          <a:xfrm rot="1494293">
            <a:off x="8962701" y="2901305"/>
            <a:ext cx="1807628" cy="461665"/>
          </a:xfrm>
          <a:prstGeom prst="rect">
            <a:avLst/>
          </a:prstGeom>
          <a:solidFill>
            <a:schemeClr val="accent1">
              <a:alpha val="22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de-DE" sz="1200" dirty="0"/>
              <a:t>Leon Lichtenberg</a:t>
            </a:r>
          </a:p>
          <a:p>
            <a:r>
              <a:rPr lang="de-DE" sz="1200" dirty="0"/>
              <a:t>Taufe am 28.10.2023</a:t>
            </a:r>
            <a:endParaRPr lang="de-AT" sz="1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DEA2E5-320E-2041-01A3-6F6161AEBB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4274" y="879308"/>
            <a:ext cx="3496850" cy="2249710"/>
          </a:xfrm>
          <a:prstGeom prst="rect">
            <a:avLst/>
          </a:prstGeom>
        </p:spPr>
      </p:pic>
      <p:sp>
        <p:nvSpPr>
          <p:cNvPr id="9" name="Textfeld 5">
            <a:extLst>
              <a:ext uri="{FF2B5EF4-FFF2-40B4-BE49-F238E27FC236}">
                <a16:creationId xmlns:a16="http://schemas.microsoft.com/office/drawing/2014/main" id="{EC899510-C0FE-F733-323A-F71E4B0E44EC}"/>
              </a:ext>
            </a:extLst>
          </p:cNvPr>
          <p:cNvSpPr txBox="1"/>
          <p:nvPr/>
        </p:nvSpPr>
        <p:spPr>
          <a:xfrm>
            <a:off x="4867334" y="3133779"/>
            <a:ext cx="3497242" cy="261610"/>
          </a:xfrm>
          <a:prstGeom prst="rect">
            <a:avLst/>
          </a:prstGeom>
          <a:solidFill>
            <a:schemeClr val="accent1">
              <a:alpha val="22000"/>
            </a:schemeClr>
          </a:solidFill>
          <a:ln>
            <a:solidFill>
              <a:schemeClr val="accent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AT" sz="1100" dirty="0"/>
              <a:t>Taufe Luzia Sophie Mayer am 04.05.2024</a:t>
            </a:r>
          </a:p>
        </p:txBody>
      </p:sp>
    </p:spTree>
    <p:extLst>
      <p:ext uri="{BB962C8B-B14F-4D97-AF65-F5344CB8AC3E}">
        <p14:creationId xmlns:p14="http://schemas.microsoft.com/office/powerpoint/2010/main" val="1253012265"/>
      </p:ext>
    </p:extLst>
  </p:cSld>
  <p:clrMapOvr>
    <a:masterClrMapping/>
  </p:clrMapOvr>
</p:sld>
</file>

<file path=ppt/theme/theme1.xml><?xml version="1.0" encoding="utf-8"?>
<a:theme xmlns:a="http://schemas.openxmlformats.org/drawingml/2006/main" name="Tropfen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TM04033925[[fn=Tropfen]]</Template>
  <TotalTime>0</TotalTime>
  <Words>25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Tropfen</vt:lpstr>
      <vt:lpstr>Pinwand Taufe und Trauungen der Pfarre neuaigen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Pinwand Taufe und Trauungen der Pfarre neuaigen 2023</dc:title>
  <dc:creator>Stach</dc:creator>
  <cp:lastModifiedBy>Wolfgang Stach</cp:lastModifiedBy>
  <cp:revision>40</cp:revision>
  <dcterms:created xsi:type="dcterms:W3CDTF">2023-11-08T06:57:43Z</dcterms:created>
  <dcterms:modified xsi:type="dcterms:W3CDTF">2024-05-06T07:24:57Z</dcterms:modified>
</cp:coreProperties>
</file>