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6" r:id="rId6"/>
    <p:sldId id="258" r:id="rId7"/>
    <p:sldId id="259" r:id="rId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209" autoAdjust="0"/>
  </p:normalViewPr>
  <p:slideViewPr>
    <p:cSldViewPr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133200" cy="133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2F9FE-A4EC-49D0-AD2B-D98A05BAF982}" type="datetimeFigureOut">
              <a:rPr lang="de-AT" smtClean="0"/>
              <a:t>22.02.2021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2044C-A513-490A-A27C-4762CF217F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96013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2F9FE-A4EC-49D0-AD2B-D98A05BAF982}" type="datetimeFigureOut">
              <a:rPr lang="de-AT" smtClean="0"/>
              <a:t>22.02.2021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2044C-A513-490A-A27C-4762CF217F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00890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2F9FE-A4EC-49D0-AD2B-D98A05BAF982}" type="datetimeFigureOut">
              <a:rPr lang="de-AT" smtClean="0"/>
              <a:t>22.02.2021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2044C-A513-490A-A27C-4762CF217F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07659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2F9FE-A4EC-49D0-AD2B-D98A05BAF982}" type="datetimeFigureOut">
              <a:rPr lang="de-AT" smtClean="0"/>
              <a:t>22.02.2021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2044C-A513-490A-A27C-4762CF217F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95338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2F9FE-A4EC-49D0-AD2B-D98A05BAF982}" type="datetimeFigureOut">
              <a:rPr lang="de-AT" smtClean="0"/>
              <a:t>22.02.2021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2044C-A513-490A-A27C-4762CF217F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76667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2F9FE-A4EC-49D0-AD2B-D98A05BAF982}" type="datetimeFigureOut">
              <a:rPr lang="de-AT" smtClean="0"/>
              <a:t>22.02.2021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2044C-A513-490A-A27C-4762CF217F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71388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2F9FE-A4EC-49D0-AD2B-D98A05BAF982}" type="datetimeFigureOut">
              <a:rPr lang="de-AT" smtClean="0"/>
              <a:t>22.02.2021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2044C-A513-490A-A27C-4762CF217F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98221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2F9FE-A4EC-49D0-AD2B-D98A05BAF982}" type="datetimeFigureOut">
              <a:rPr lang="de-AT" smtClean="0"/>
              <a:t>22.02.2021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2044C-A513-490A-A27C-4762CF217F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986598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2F9FE-A4EC-49D0-AD2B-D98A05BAF982}" type="datetimeFigureOut">
              <a:rPr lang="de-AT" smtClean="0"/>
              <a:t>22.02.2021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2044C-A513-490A-A27C-4762CF217F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03717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2F9FE-A4EC-49D0-AD2B-D98A05BAF982}" type="datetimeFigureOut">
              <a:rPr lang="de-AT" smtClean="0"/>
              <a:t>22.02.2021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2044C-A513-490A-A27C-4762CF217F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27615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2F9FE-A4EC-49D0-AD2B-D98A05BAF982}" type="datetimeFigureOut">
              <a:rPr lang="de-AT" smtClean="0"/>
              <a:t>22.02.2021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2044C-A513-490A-A27C-4762CF217F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01582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2F9FE-A4EC-49D0-AD2B-D98A05BAF982}" type="datetimeFigureOut">
              <a:rPr lang="de-AT" smtClean="0"/>
              <a:t>22.02.2021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2044C-A513-490A-A27C-4762CF217F8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38360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251" y="94080"/>
            <a:ext cx="9601974" cy="6858000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>
          <a:xfrm>
            <a:off x="2101747" y="4986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6" name="Rechteck 5"/>
          <p:cNvSpPr/>
          <p:nvPr/>
        </p:nvSpPr>
        <p:spPr>
          <a:xfrm>
            <a:off x="1434000" y="99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7" name="Rechteck 6"/>
          <p:cNvSpPr/>
          <p:nvPr/>
        </p:nvSpPr>
        <p:spPr>
          <a:xfrm>
            <a:off x="2766000" y="99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" name="Rechteck 7"/>
          <p:cNvSpPr/>
          <p:nvPr/>
        </p:nvSpPr>
        <p:spPr>
          <a:xfrm>
            <a:off x="4098000" y="99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9" name="Rechteck 8"/>
          <p:cNvSpPr/>
          <p:nvPr/>
        </p:nvSpPr>
        <p:spPr>
          <a:xfrm>
            <a:off x="5438245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0" name="Rechteck 9"/>
          <p:cNvSpPr/>
          <p:nvPr/>
        </p:nvSpPr>
        <p:spPr>
          <a:xfrm>
            <a:off x="9442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1" name="Rechteck 10"/>
          <p:cNvSpPr/>
          <p:nvPr/>
        </p:nvSpPr>
        <p:spPr>
          <a:xfrm>
            <a:off x="8110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2" name="Rechteck 11"/>
          <p:cNvSpPr/>
          <p:nvPr/>
        </p:nvSpPr>
        <p:spPr>
          <a:xfrm>
            <a:off x="6778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3" name="Rechteck 12"/>
          <p:cNvSpPr/>
          <p:nvPr/>
        </p:nvSpPr>
        <p:spPr>
          <a:xfrm>
            <a:off x="10774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4" name="Rechteck 13"/>
          <p:cNvSpPr/>
          <p:nvPr/>
        </p:nvSpPr>
        <p:spPr>
          <a:xfrm>
            <a:off x="102000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5" name="Rechteck 14"/>
          <p:cNvSpPr/>
          <p:nvPr/>
        </p:nvSpPr>
        <p:spPr>
          <a:xfrm>
            <a:off x="1434000" y="1431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6" name="Rechteck 15"/>
          <p:cNvSpPr/>
          <p:nvPr/>
        </p:nvSpPr>
        <p:spPr>
          <a:xfrm>
            <a:off x="2766000" y="1431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7" name="Rechteck 16"/>
          <p:cNvSpPr/>
          <p:nvPr/>
        </p:nvSpPr>
        <p:spPr>
          <a:xfrm>
            <a:off x="4098000" y="1431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8" name="Rechteck 17"/>
          <p:cNvSpPr/>
          <p:nvPr/>
        </p:nvSpPr>
        <p:spPr>
          <a:xfrm>
            <a:off x="5446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9" name="Rechteck 18"/>
          <p:cNvSpPr/>
          <p:nvPr/>
        </p:nvSpPr>
        <p:spPr>
          <a:xfrm>
            <a:off x="9442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0" name="Rechteck 19"/>
          <p:cNvSpPr/>
          <p:nvPr/>
        </p:nvSpPr>
        <p:spPr>
          <a:xfrm>
            <a:off x="8110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1" name="Rechteck 20"/>
          <p:cNvSpPr/>
          <p:nvPr/>
        </p:nvSpPr>
        <p:spPr>
          <a:xfrm>
            <a:off x="6778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2" name="Rechteck 21"/>
          <p:cNvSpPr/>
          <p:nvPr/>
        </p:nvSpPr>
        <p:spPr>
          <a:xfrm>
            <a:off x="10774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3" name="Rechteck 22"/>
          <p:cNvSpPr/>
          <p:nvPr/>
        </p:nvSpPr>
        <p:spPr>
          <a:xfrm>
            <a:off x="102000" y="2763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4" name="Rechteck 23"/>
          <p:cNvSpPr/>
          <p:nvPr/>
        </p:nvSpPr>
        <p:spPr>
          <a:xfrm>
            <a:off x="1434000" y="2763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5" name="Rechteck 24"/>
          <p:cNvSpPr/>
          <p:nvPr/>
        </p:nvSpPr>
        <p:spPr>
          <a:xfrm>
            <a:off x="2766000" y="2763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6" name="Rechteck 25"/>
          <p:cNvSpPr/>
          <p:nvPr/>
        </p:nvSpPr>
        <p:spPr>
          <a:xfrm>
            <a:off x="4098000" y="2763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7" name="Rechteck 26"/>
          <p:cNvSpPr/>
          <p:nvPr/>
        </p:nvSpPr>
        <p:spPr>
          <a:xfrm>
            <a:off x="5446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8" name="Rechteck 27"/>
          <p:cNvSpPr/>
          <p:nvPr/>
        </p:nvSpPr>
        <p:spPr>
          <a:xfrm>
            <a:off x="9442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9" name="Rechteck 28"/>
          <p:cNvSpPr/>
          <p:nvPr/>
        </p:nvSpPr>
        <p:spPr>
          <a:xfrm>
            <a:off x="8110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0" name="Rechteck 29"/>
          <p:cNvSpPr/>
          <p:nvPr/>
        </p:nvSpPr>
        <p:spPr>
          <a:xfrm>
            <a:off x="6778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1" name="Rechteck 30"/>
          <p:cNvSpPr/>
          <p:nvPr/>
        </p:nvSpPr>
        <p:spPr>
          <a:xfrm>
            <a:off x="10774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2" name="Rechteck 31"/>
          <p:cNvSpPr/>
          <p:nvPr/>
        </p:nvSpPr>
        <p:spPr>
          <a:xfrm>
            <a:off x="102000" y="4095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3" name="Rechteck 32"/>
          <p:cNvSpPr/>
          <p:nvPr/>
        </p:nvSpPr>
        <p:spPr>
          <a:xfrm>
            <a:off x="1434000" y="4095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4" name="Rechteck 33"/>
          <p:cNvSpPr/>
          <p:nvPr/>
        </p:nvSpPr>
        <p:spPr>
          <a:xfrm>
            <a:off x="2766000" y="4095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5" name="Rechteck 34"/>
          <p:cNvSpPr/>
          <p:nvPr/>
        </p:nvSpPr>
        <p:spPr>
          <a:xfrm>
            <a:off x="4098000" y="4095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6" name="Rechteck 35"/>
          <p:cNvSpPr/>
          <p:nvPr/>
        </p:nvSpPr>
        <p:spPr>
          <a:xfrm>
            <a:off x="5446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7" name="Rechteck 36"/>
          <p:cNvSpPr/>
          <p:nvPr/>
        </p:nvSpPr>
        <p:spPr>
          <a:xfrm>
            <a:off x="9442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8" name="Rechteck 37"/>
          <p:cNvSpPr/>
          <p:nvPr/>
        </p:nvSpPr>
        <p:spPr>
          <a:xfrm>
            <a:off x="8110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9" name="Rechteck 38"/>
          <p:cNvSpPr/>
          <p:nvPr/>
        </p:nvSpPr>
        <p:spPr>
          <a:xfrm>
            <a:off x="6778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0" name="Rechteck 39"/>
          <p:cNvSpPr/>
          <p:nvPr/>
        </p:nvSpPr>
        <p:spPr>
          <a:xfrm>
            <a:off x="10774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1" name="Rechteck 40"/>
          <p:cNvSpPr/>
          <p:nvPr/>
        </p:nvSpPr>
        <p:spPr>
          <a:xfrm>
            <a:off x="102000" y="5427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2" name="Rechteck 41"/>
          <p:cNvSpPr/>
          <p:nvPr/>
        </p:nvSpPr>
        <p:spPr>
          <a:xfrm>
            <a:off x="1434000" y="5427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3" name="Rechteck 42"/>
          <p:cNvSpPr/>
          <p:nvPr/>
        </p:nvSpPr>
        <p:spPr>
          <a:xfrm>
            <a:off x="2766000" y="5427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4" name="Rechteck 43"/>
          <p:cNvSpPr/>
          <p:nvPr/>
        </p:nvSpPr>
        <p:spPr>
          <a:xfrm>
            <a:off x="4098000" y="5427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5" name="Rechteck 44"/>
          <p:cNvSpPr/>
          <p:nvPr/>
        </p:nvSpPr>
        <p:spPr>
          <a:xfrm>
            <a:off x="5446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6" name="Rechteck 45"/>
          <p:cNvSpPr/>
          <p:nvPr/>
        </p:nvSpPr>
        <p:spPr>
          <a:xfrm>
            <a:off x="9442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7" name="Rechteck 46"/>
          <p:cNvSpPr/>
          <p:nvPr/>
        </p:nvSpPr>
        <p:spPr>
          <a:xfrm>
            <a:off x="8110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8" name="Rechteck 47"/>
          <p:cNvSpPr/>
          <p:nvPr/>
        </p:nvSpPr>
        <p:spPr>
          <a:xfrm>
            <a:off x="6778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9" name="Rechteck 48"/>
          <p:cNvSpPr/>
          <p:nvPr/>
        </p:nvSpPr>
        <p:spPr>
          <a:xfrm>
            <a:off x="10774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00" y="79924"/>
            <a:ext cx="1341236" cy="134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15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0400" y="0"/>
            <a:ext cx="7870896" cy="6754080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>
          <a:xfrm>
            <a:off x="102000" y="99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6" name="Rechteck 5"/>
          <p:cNvSpPr/>
          <p:nvPr/>
        </p:nvSpPr>
        <p:spPr>
          <a:xfrm>
            <a:off x="1434000" y="99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7" name="Rechteck 6"/>
          <p:cNvSpPr/>
          <p:nvPr/>
        </p:nvSpPr>
        <p:spPr>
          <a:xfrm>
            <a:off x="2766000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" name="Rechteck 7"/>
          <p:cNvSpPr/>
          <p:nvPr/>
        </p:nvSpPr>
        <p:spPr>
          <a:xfrm>
            <a:off x="4098000" y="99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9" name="Rechteck 8"/>
          <p:cNvSpPr/>
          <p:nvPr/>
        </p:nvSpPr>
        <p:spPr>
          <a:xfrm>
            <a:off x="5446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0" name="Rechteck 9"/>
          <p:cNvSpPr/>
          <p:nvPr/>
        </p:nvSpPr>
        <p:spPr>
          <a:xfrm>
            <a:off x="9442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1" name="Rechteck 10"/>
          <p:cNvSpPr/>
          <p:nvPr/>
        </p:nvSpPr>
        <p:spPr>
          <a:xfrm>
            <a:off x="8110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2" name="Rechteck 11"/>
          <p:cNvSpPr/>
          <p:nvPr/>
        </p:nvSpPr>
        <p:spPr>
          <a:xfrm>
            <a:off x="6778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3" name="Rechteck 12"/>
          <p:cNvSpPr/>
          <p:nvPr/>
        </p:nvSpPr>
        <p:spPr>
          <a:xfrm>
            <a:off x="10774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4" name="Rechteck 13"/>
          <p:cNvSpPr/>
          <p:nvPr/>
        </p:nvSpPr>
        <p:spPr>
          <a:xfrm>
            <a:off x="102000" y="1431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5" name="Rechteck 14"/>
          <p:cNvSpPr/>
          <p:nvPr/>
        </p:nvSpPr>
        <p:spPr>
          <a:xfrm>
            <a:off x="1434000" y="1431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6" name="Rechteck 15"/>
          <p:cNvSpPr/>
          <p:nvPr/>
        </p:nvSpPr>
        <p:spPr>
          <a:xfrm>
            <a:off x="2766000" y="1431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7" name="Rechteck 16"/>
          <p:cNvSpPr/>
          <p:nvPr/>
        </p:nvSpPr>
        <p:spPr>
          <a:xfrm>
            <a:off x="4098000" y="1431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8" name="Rechteck 17"/>
          <p:cNvSpPr/>
          <p:nvPr/>
        </p:nvSpPr>
        <p:spPr>
          <a:xfrm>
            <a:off x="5446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9" name="Rechteck 18"/>
          <p:cNvSpPr/>
          <p:nvPr/>
        </p:nvSpPr>
        <p:spPr>
          <a:xfrm>
            <a:off x="9442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0" name="Rechteck 19"/>
          <p:cNvSpPr/>
          <p:nvPr/>
        </p:nvSpPr>
        <p:spPr>
          <a:xfrm>
            <a:off x="8110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1" name="Rechteck 20"/>
          <p:cNvSpPr/>
          <p:nvPr/>
        </p:nvSpPr>
        <p:spPr>
          <a:xfrm>
            <a:off x="6778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2" name="Rechteck 21"/>
          <p:cNvSpPr/>
          <p:nvPr/>
        </p:nvSpPr>
        <p:spPr>
          <a:xfrm>
            <a:off x="10774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3" name="Rechteck 22"/>
          <p:cNvSpPr/>
          <p:nvPr/>
        </p:nvSpPr>
        <p:spPr>
          <a:xfrm>
            <a:off x="102000" y="2763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4" name="Rechteck 23"/>
          <p:cNvSpPr/>
          <p:nvPr/>
        </p:nvSpPr>
        <p:spPr>
          <a:xfrm>
            <a:off x="1434000" y="2763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5" name="Rechteck 24"/>
          <p:cNvSpPr/>
          <p:nvPr/>
        </p:nvSpPr>
        <p:spPr>
          <a:xfrm>
            <a:off x="2766000" y="2763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6" name="Rechteck 25"/>
          <p:cNvSpPr/>
          <p:nvPr/>
        </p:nvSpPr>
        <p:spPr>
          <a:xfrm>
            <a:off x="4098000" y="2763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7" name="Rechteck 26"/>
          <p:cNvSpPr/>
          <p:nvPr/>
        </p:nvSpPr>
        <p:spPr>
          <a:xfrm>
            <a:off x="5446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8" name="Rechteck 27"/>
          <p:cNvSpPr/>
          <p:nvPr/>
        </p:nvSpPr>
        <p:spPr>
          <a:xfrm>
            <a:off x="9442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9" name="Rechteck 28"/>
          <p:cNvSpPr/>
          <p:nvPr/>
        </p:nvSpPr>
        <p:spPr>
          <a:xfrm>
            <a:off x="8110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0" name="Rechteck 29"/>
          <p:cNvSpPr/>
          <p:nvPr/>
        </p:nvSpPr>
        <p:spPr>
          <a:xfrm>
            <a:off x="6778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1" name="Rechteck 30"/>
          <p:cNvSpPr/>
          <p:nvPr/>
        </p:nvSpPr>
        <p:spPr>
          <a:xfrm>
            <a:off x="10774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2" name="Rechteck 31"/>
          <p:cNvSpPr/>
          <p:nvPr/>
        </p:nvSpPr>
        <p:spPr>
          <a:xfrm>
            <a:off x="102000" y="4095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3" name="Rechteck 32"/>
          <p:cNvSpPr/>
          <p:nvPr/>
        </p:nvSpPr>
        <p:spPr>
          <a:xfrm>
            <a:off x="1434000" y="4095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4" name="Rechteck 33"/>
          <p:cNvSpPr/>
          <p:nvPr/>
        </p:nvSpPr>
        <p:spPr>
          <a:xfrm>
            <a:off x="2766000" y="4095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5" name="Rechteck 34"/>
          <p:cNvSpPr/>
          <p:nvPr/>
        </p:nvSpPr>
        <p:spPr>
          <a:xfrm>
            <a:off x="4114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6" name="Rechteck 35"/>
          <p:cNvSpPr/>
          <p:nvPr/>
        </p:nvSpPr>
        <p:spPr>
          <a:xfrm>
            <a:off x="5446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7" name="Rechteck 36"/>
          <p:cNvSpPr/>
          <p:nvPr/>
        </p:nvSpPr>
        <p:spPr>
          <a:xfrm>
            <a:off x="9442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8" name="Rechteck 37"/>
          <p:cNvSpPr/>
          <p:nvPr/>
        </p:nvSpPr>
        <p:spPr>
          <a:xfrm>
            <a:off x="8110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9" name="Rechteck 38"/>
          <p:cNvSpPr/>
          <p:nvPr/>
        </p:nvSpPr>
        <p:spPr>
          <a:xfrm>
            <a:off x="6778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0" name="Rechteck 39"/>
          <p:cNvSpPr/>
          <p:nvPr/>
        </p:nvSpPr>
        <p:spPr>
          <a:xfrm>
            <a:off x="10774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1" name="Rechteck 40"/>
          <p:cNvSpPr/>
          <p:nvPr/>
        </p:nvSpPr>
        <p:spPr>
          <a:xfrm>
            <a:off x="102000" y="5427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2" name="Rechteck 41"/>
          <p:cNvSpPr/>
          <p:nvPr/>
        </p:nvSpPr>
        <p:spPr>
          <a:xfrm>
            <a:off x="1434000" y="5427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3" name="Rechteck 42"/>
          <p:cNvSpPr/>
          <p:nvPr/>
        </p:nvSpPr>
        <p:spPr>
          <a:xfrm>
            <a:off x="2766000" y="5427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4" name="Rechteck 43"/>
          <p:cNvSpPr/>
          <p:nvPr/>
        </p:nvSpPr>
        <p:spPr>
          <a:xfrm>
            <a:off x="4098000" y="5427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5" name="Rechteck 44"/>
          <p:cNvSpPr/>
          <p:nvPr/>
        </p:nvSpPr>
        <p:spPr>
          <a:xfrm>
            <a:off x="5446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6" name="Rechteck 45"/>
          <p:cNvSpPr/>
          <p:nvPr/>
        </p:nvSpPr>
        <p:spPr>
          <a:xfrm>
            <a:off x="9442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7" name="Rechteck 46"/>
          <p:cNvSpPr/>
          <p:nvPr/>
        </p:nvSpPr>
        <p:spPr>
          <a:xfrm>
            <a:off x="8110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8" name="Rechteck 47"/>
          <p:cNvSpPr/>
          <p:nvPr/>
        </p:nvSpPr>
        <p:spPr>
          <a:xfrm>
            <a:off x="6778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9" name="Rechteck 48"/>
          <p:cNvSpPr/>
          <p:nvPr/>
        </p:nvSpPr>
        <p:spPr>
          <a:xfrm>
            <a:off x="10774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92590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>
          <a:xfrm>
            <a:off x="102000" y="99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6" name="Rechteck 5"/>
          <p:cNvSpPr/>
          <p:nvPr/>
        </p:nvSpPr>
        <p:spPr>
          <a:xfrm>
            <a:off x="1434000" y="99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7" name="Rechteck 6"/>
          <p:cNvSpPr/>
          <p:nvPr/>
        </p:nvSpPr>
        <p:spPr>
          <a:xfrm>
            <a:off x="2766000" y="99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" name="Rechteck 7"/>
          <p:cNvSpPr/>
          <p:nvPr/>
        </p:nvSpPr>
        <p:spPr>
          <a:xfrm>
            <a:off x="4098000" y="99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9" name="Rechteck 8"/>
          <p:cNvSpPr/>
          <p:nvPr/>
        </p:nvSpPr>
        <p:spPr>
          <a:xfrm>
            <a:off x="5446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0" name="Rechteck 9"/>
          <p:cNvSpPr/>
          <p:nvPr/>
        </p:nvSpPr>
        <p:spPr>
          <a:xfrm>
            <a:off x="9442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1" name="Rechteck 10"/>
          <p:cNvSpPr/>
          <p:nvPr/>
        </p:nvSpPr>
        <p:spPr>
          <a:xfrm>
            <a:off x="8110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2" name="Rechteck 11"/>
          <p:cNvSpPr/>
          <p:nvPr/>
        </p:nvSpPr>
        <p:spPr>
          <a:xfrm>
            <a:off x="6778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3" name="Rechteck 12"/>
          <p:cNvSpPr/>
          <p:nvPr/>
        </p:nvSpPr>
        <p:spPr>
          <a:xfrm>
            <a:off x="10774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4" name="Rechteck 13"/>
          <p:cNvSpPr/>
          <p:nvPr/>
        </p:nvSpPr>
        <p:spPr>
          <a:xfrm>
            <a:off x="102000" y="1431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5" name="Rechteck 14"/>
          <p:cNvSpPr/>
          <p:nvPr/>
        </p:nvSpPr>
        <p:spPr>
          <a:xfrm>
            <a:off x="1434000" y="1431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6" name="Rechteck 15"/>
          <p:cNvSpPr/>
          <p:nvPr/>
        </p:nvSpPr>
        <p:spPr>
          <a:xfrm>
            <a:off x="2766000" y="1431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7" name="Rechteck 16"/>
          <p:cNvSpPr/>
          <p:nvPr/>
        </p:nvSpPr>
        <p:spPr>
          <a:xfrm>
            <a:off x="4098000" y="1431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8" name="Rechteck 17"/>
          <p:cNvSpPr/>
          <p:nvPr/>
        </p:nvSpPr>
        <p:spPr>
          <a:xfrm>
            <a:off x="5446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9" name="Rechteck 18"/>
          <p:cNvSpPr/>
          <p:nvPr/>
        </p:nvSpPr>
        <p:spPr>
          <a:xfrm>
            <a:off x="9442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0" name="Rechteck 19"/>
          <p:cNvSpPr/>
          <p:nvPr/>
        </p:nvSpPr>
        <p:spPr>
          <a:xfrm>
            <a:off x="8110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1" name="Rechteck 20"/>
          <p:cNvSpPr/>
          <p:nvPr/>
        </p:nvSpPr>
        <p:spPr>
          <a:xfrm>
            <a:off x="6778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2" name="Rechteck 21"/>
          <p:cNvSpPr/>
          <p:nvPr/>
        </p:nvSpPr>
        <p:spPr>
          <a:xfrm>
            <a:off x="10774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4" name="Rechteck 23"/>
          <p:cNvSpPr/>
          <p:nvPr/>
        </p:nvSpPr>
        <p:spPr>
          <a:xfrm>
            <a:off x="1434000" y="2763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5" name="Rechteck 24"/>
          <p:cNvSpPr/>
          <p:nvPr/>
        </p:nvSpPr>
        <p:spPr>
          <a:xfrm>
            <a:off x="2766000" y="2763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6" name="Rechteck 25"/>
          <p:cNvSpPr/>
          <p:nvPr/>
        </p:nvSpPr>
        <p:spPr>
          <a:xfrm>
            <a:off x="4081455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7" name="Rechteck 26"/>
          <p:cNvSpPr/>
          <p:nvPr/>
        </p:nvSpPr>
        <p:spPr>
          <a:xfrm>
            <a:off x="5446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8" name="Rechteck 27"/>
          <p:cNvSpPr/>
          <p:nvPr/>
        </p:nvSpPr>
        <p:spPr>
          <a:xfrm>
            <a:off x="9442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9" name="Rechteck 28"/>
          <p:cNvSpPr/>
          <p:nvPr/>
        </p:nvSpPr>
        <p:spPr>
          <a:xfrm>
            <a:off x="8110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0" name="Rechteck 29"/>
          <p:cNvSpPr/>
          <p:nvPr/>
        </p:nvSpPr>
        <p:spPr>
          <a:xfrm>
            <a:off x="6778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1" name="Rechteck 30"/>
          <p:cNvSpPr/>
          <p:nvPr/>
        </p:nvSpPr>
        <p:spPr>
          <a:xfrm>
            <a:off x="10774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2" name="Rechteck 31"/>
          <p:cNvSpPr/>
          <p:nvPr/>
        </p:nvSpPr>
        <p:spPr>
          <a:xfrm>
            <a:off x="102000" y="4095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3" name="Rechteck 32"/>
          <p:cNvSpPr/>
          <p:nvPr/>
        </p:nvSpPr>
        <p:spPr>
          <a:xfrm>
            <a:off x="1434000" y="4095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4" name="Rechteck 33"/>
          <p:cNvSpPr/>
          <p:nvPr/>
        </p:nvSpPr>
        <p:spPr>
          <a:xfrm>
            <a:off x="2766000" y="4095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5" name="Rechteck 34"/>
          <p:cNvSpPr/>
          <p:nvPr/>
        </p:nvSpPr>
        <p:spPr>
          <a:xfrm>
            <a:off x="4098000" y="4095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6" name="Rechteck 35"/>
          <p:cNvSpPr/>
          <p:nvPr/>
        </p:nvSpPr>
        <p:spPr>
          <a:xfrm>
            <a:off x="5446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7" name="Rechteck 36"/>
          <p:cNvSpPr/>
          <p:nvPr/>
        </p:nvSpPr>
        <p:spPr>
          <a:xfrm>
            <a:off x="9442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8" name="Rechteck 37"/>
          <p:cNvSpPr/>
          <p:nvPr/>
        </p:nvSpPr>
        <p:spPr>
          <a:xfrm>
            <a:off x="8110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9" name="Rechteck 38"/>
          <p:cNvSpPr/>
          <p:nvPr/>
        </p:nvSpPr>
        <p:spPr>
          <a:xfrm>
            <a:off x="6778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0" name="Rechteck 39"/>
          <p:cNvSpPr/>
          <p:nvPr/>
        </p:nvSpPr>
        <p:spPr>
          <a:xfrm>
            <a:off x="10774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1" name="Rechteck 40"/>
          <p:cNvSpPr/>
          <p:nvPr/>
        </p:nvSpPr>
        <p:spPr>
          <a:xfrm>
            <a:off x="102000" y="5427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2" name="Rechteck 41"/>
          <p:cNvSpPr/>
          <p:nvPr/>
        </p:nvSpPr>
        <p:spPr>
          <a:xfrm>
            <a:off x="1434000" y="5427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3" name="Rechteck 42"/>
          <p:cNvSpPr/>
          <p:nvPr/>
        </p:nvSpPr>
        <p:spPr>
          <a:xfrm>
            <a:off x="2766000" y="5427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4" name="Rechteck 43"/>
          <p:cNvSpPr/>
          <p:nvPr/>
        </p:nvSpPr>
        <p:spPr>
          <a:xfrm>
            <a:off x="4098000" y="5427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5" name="Rechteck 44"/>
          <p:cNvSpPr/>
          <p:nvPr/>
        </p:nvSpPr>
        <p:spPr>
          <a:xfrm>
            <a:off x="5446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6" name="Rechteck 45"/>
          <p:cNvSpPr/>
          <p:nvPr/>
        </p:nvSpPr>
        <p:spPr>
          <a:xfrm>
            <a:off x="9442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7" name="Rechteck 46"/>
          <p:cNvSpPr/>
          <p:nvPr/>
        </p:nvSpPr>
        <p:spPr>
          <a:xfrm>
            <a:off x="8110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8" name="Rechteck 47"/>
          <p:cNvSpPr/>
          <p:nvPr/>
        </p:nvSpPr>
        <p:spPr>
          <a:xfrm>
            <a:off x="6778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9" name="Rechteck 48"/>
          <p:cNvSpPr/>
          <p:nvPr/>
        </p:nvSpPr>
        <p:spPr>
          <a:xfrm>
            <a:off x="10774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3" name="Rechteck 22"/>
          <p:cNvSpPr/>
          <p:nvPr/>
        </p:nvSpPr>
        <p:spPr>
          <a:xfrm>
            <a:off x="102000" y="2763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47931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00" y="0"/>
            <a:ext cx="11455200" cy="6858000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>
          <a:xfrm>
            <a:off x="102000" y="99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6" name="Rechteck 5"/>
          <p:cNvSpPr/>
          <p:nvPr/>
        </p:nvSpPr>
        <p:spPr>
          <a:xfrm>
            <a:off x="1434000" y="99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7" name="Rechteck 6"/>
          <p:cNvSpPr/>
          <p:nvPr/>
        </p:nvSpPr>
        <p:spPr>
          <a:xfrm>
            <a:off x="2766000" y="99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" name="Rechteck 7"/>
          <p:cNvSpPr/>
          <p:nvPr/>
        </p:nvSpPr>
        <p:spPr>
          <a:xfrm>
            <a:off x="4098000" y="99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9" name="Rechteck 8"/>
          <p:cNvSpPr/>
          <p:nvPr/>
        </p:nvSpPr>
        <p:spPr>
          <a:xfrm>
            <a:off x="5446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0" name="Rechteck 9"/>
          <p:cNvSpPr/>
          <p:nvPr/>
        </p:nvSpPr>
        <p:spPr>
          <a:xfrm>
            <a:off x="9442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1" name="Rechteck 10"/>
          <p:cNvSpPr/>
          <p:nvPr/>
        </p:nvSpPr>
        <p:spPr>
          <a:xfrm>
            <a:off x="8110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2" name="Rechteck 11"/>
          <p:cNvSpPr/>
          <p:nvPr/>
        </p:nvSpPr>
        <p:spPr>
          <a:xfrm>
            <a:off x="6778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3" name="Rechteck 12"/>
          <p:cNvSpPr/>
          <p:nvPr/>
        </p:nvSpPr>
        <p:spPr>
          <a:xfrm>
            <a:off x="10774491" y="94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4" name="Rechteck 13"/>
          <p:cNvSpPr/>
          <p:nvPr/>
        </p:nvSpPr>
        <p:spPr>
          <a:xfrm>
            <a:off x="102000" y="1431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5" name="Rechteck 14"/>
          <p:cNvSpPr/>
          <p:nvPr/>
        </p:nvSpPr>
        <p:spPr>
          <a:xfrm>
            <a:off x="1434000" y="1431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6" name="Rechteck 15"/>
          <p:cNvSpPr/>
          <p:nvPr/>
        </p:nvSpPr>
        <p:spPr>
          <a:xfrm>
            <a:off x="2766000" y="1431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7" name="Rechteck 16"/>
          <p:cNvSpPr/>
          <p:nvPr/>
        </p:nvSpPr>
        <p:spPr>
          <a:xfrm>
            <a:off x="4098000" y="1431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8" name="Rechteck 17"/>
          <p:cNvSpPr/>
          <p:nvPr/>
        </p:nvSpPr>
        <p:spPr>
          <a:xfrm>
            <a:off x="5446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9" name="Rechteck 18"/>
          <p:cNvSpPr/>
          <p:nvPr/>
        </p:nvSpPr>
        <p:spPr>
          <a:xfrm>
            <a:off x="9442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0" name="Rechteck 19"/>
          <p:cNvSpPr/>
          <p:nvPr/>
        </p:nvSpPr>
        <p:spPr>
          <a:xfrm>
            <a:off x="8110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1" name="Rechteck 20"/>
          <p:cNvSpPr/>
          <p:nvPr/>
        </p:nvSpPr>
        <p:spPr>
          <a:xfrm>
            <a:off x="6778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2" name="Rechteck 21"/>
          <p:cNvSpPr/>
          <p:nvPr/>
        </p:nvSpPr>
        <p:spPr>
          <a:xfrm>
            <a:off x="10774491" y="1426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4" name="Rechteck 23"/>
          <p:cNvSpPr/>
          <p:nvPr/>
        </p:nvSpPr>
        <p:spPr>
          <a:xfrm>
            <a:off x="1434000" y="2763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5" name="Rechteck 24"/>
          <p:cNvSpPr/>
          <p:nvPr/>
        </p:nvSpPr>
        <p:spPr>
          <a:xfrm>
            <a:off x="2766000" y="2763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6" name="Rechteck 25"/>
          <p:cNvSpPr/>
          <p:nvPr/>
        </p:nvSpPr>
        <p:spPr>
          <a:xfrm>
            <a:off x="4114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7" name="Rechteck 26"/>
          <p:cNvSpPr/>
          <p:nvPr/>
        </p:nvSpPr>
        <p:spPr>
          <a:xfrm>
            <a:off x="5446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8" name="Rechteck 27"/>
          <p:cNvSpPr/>
          <p:nvPr/>
        </p:nvSpPr>
        <p:spPr>
          <a:xfrm>
            <a:off x="9442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9" name="Rechteck 28"/>
          <p:cNvSpPr/>
          <p:nvPr/>
        </p:nvSpPr>
        <p:spPr>
          <a:xfrm>
            <a:off x="8110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0" name="Rechteck 29"/>
          <p:cNvSpPr/>
          <p:nvPr/>
        </p:nvSpPr>
        <p:spPr>
          <a:xfrm>
            <a:off x="6778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1" name="Rechteck 30"/>
          <p:cNvSpPr/>
          <p:nvPr/>
        </p:nvSpPr>
        <p:spPr>
          <a:xfrm>
            <a:off x="10774491" y="2758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2" name="Rechteck 31"/>
          <p:cNvSpPr/>
          <p:nvPr/>
        </p:nvSpPr>
        <p:spPr>
          <a:xfrm>
            <a:off x="102000" y="4095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3" name="Rechteck 32"/>
          <p:cNvSpPr/>
          <p:nvPr/>
        </p:nvSpPr>
        <p:spPr>
          <a:xfrm>
            <a:off x="1434000" y="4095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4" name="Rechteck 33"/>
          <p:cNvSpPr/>
          <p:nvPr/>
        </p:nvSpPr>
        <p:spPr>
          <a:xfrm>
            <a:off x="2766000" y="4095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5" name="Rechteck 34"/>
          <p:cNvSpPr/>
          <p:nvPr/>
        </p:nvSpPr>
        <p:spPr>
          <a:xfrm>
            <a:off x="4098000" y="4095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6" name="Rechteck 35"/>
          <p:cNvSpPr/>
          <p:nvPr/>
        </p:nvSpPr>
        <p:spPr>
          <a:xfrm>
            <a:off x="5446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7" name="Rechteck 36"/>
          <p:cNvSpPr/>
          <p:nvPr/>
        </p:nvSpPr>
        <p:spPr>
          <a:xfrm>
            <a:off x="9442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8" name="Rechteck 37"/>
          <p:cNvSpPr/>
          <p:nvPr/>
        </p:nvSpPr>
        <p:spPr>
          <a:xfrm>
            <a:off x="8110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9" name="Rechteck 38"/>
          <p:cNvSpPr/>
          <p:nvPr/>
        </p:nvSpPr>
        <p:spPr>
          <a:xfrm>
            <a:off x="6778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0" name="Rechteck 39"/>
          <p:cNvSpPr/>
          <p:nvPr/>
        </p:nvSpPr>
        <p:spPr>
          <a:xfrm>
            <a:off x="10774491" y="4090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1" name="Rechteck 40"/>
          <p:cNvSpPr/>
          <p:nvPr/>
        </p:nvSpPr>
        <p:spPr>
          <a:xfrm>
            <a:off x="102000" y="5427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2" name="Rechteck 41"/>
          <p:cNvSpPr/>
          <p:nvPr/>
        </p:nvSpPr>
        <p:spPr>
          <a:xfrm>
            <a:off x="1434000" y="5427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3" name="Rechteck 42"/>
          <p:cNvSpPr/>
          <p:nvPr/>
        </p:nvSpPr>
        <p:spPr>
          <a:xfrm>
            <a:off x="2766000" y="5427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4" name="Rechteck 43"/>
          <p:cNvSpPr/>
          <p:nvPr/>
        </p:nvSpPr>
        <p:spPr>
          <a:xfrm>
            <a:off x="4098000" y="5427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5" name="Rechteck 44"/>
          <p:cNvSpPr/>
          <p:nvPr/>
        </p:nvSpPr>
        <p:spPr>
          <a:xfrm>
            <a:off x="5446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6" name="Rechteck 45"/>
          <p:cNvSpPr/>
          <p:nvPr/>
        </p:nvSpPr>
        <p:spPr>
          <a:xfrm>
            <a:off x="9442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7" name="Rechteck 46"/>
          <p:cNvSpPr/>
          <p:nvPr/>
        </p:nvSpPr>
        <p:spPr>
          <a:xfrm>
            <a:off x="8110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8" name="Rechteck 47"/>
          <p:cNvSpPr/>
          <p:nvPr/>
        </p:nvSpPr>
        <p:spPr>
          <a:xfrm>
            <a:off x="6778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9" name="Rechteck 48"/>
          <p:cNvSpPr/>
          <p:nvPr/>
        </p:nvSpPr>
        <p:spPr>
          <a:xfrm>
            <a:off x="10774491" y="542208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3" name="Rechteck 22"/>
          <p:cNvSpPr/>
          <p:nvPr/>
        </p:nvSpPr>
        <p:spPr>
          <a:xfrm>
            <a:off x="102000" y="2763000"/>
            <a:ext cx="1332000" cy="13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6696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23" grpId="0" animBg="1"/>
    </p:bld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E39FFC700B2B44898A32C82390E1923" ma:contentTypeVersion="13" ma:contentTypeDescription="Ein neues Dokument erstellen." ma:contentTypeScope="" ma:versionID="37406a2e9e36a263117a3a6a1be7587f">
  <xsd:schema xmlns:xsd="http://www.w3.org/2001/XMLSchema" xmlns:xs="http://www.w3.org/2001/XMLSchema" xmlns:p="http://schemas.microsoft.com/office/2006/metadata/properties" xmlns:ns3="0a68e9fc-bf01-4c6f-81b7-b06539ac4bba" xmlns:ns4="d52109c1-8f13-4673-9561-c33926c6e2fd" targetNamespace="http://schemas.microsoft.com/office/2006/metadata/properties" ma:root="true" ma:fieldsID="52beb9d04c2488d70099e1b66f300c7a" ns3:_="" ns4:_="">
    <xsd:import namespace="0a68e9fc-bf01-4c6f-81b7-b06539ac4bba"/>
    <xsd:import namespace="d52109c1-8f13-4673-9561-c33926c6e2f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68e9fc-bf01-4c6f-81b7-b06539ac4b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52109c1-8f13-4673-9561-c33926c6e2f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Freigabehinweis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240F4D4-528D-4093-AF43-240825F4EC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a68e9fc-bf01-4c6f-81b7-b06539ac4bba"/>
    <ds:schemaRef ds:uri="d52109c1-8f13-4673-9561-c33926c6e2f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894ECA4-BB9F-4930-90E5-664903D30A51}">
  <ds:schemaRefs>
    <ds:schemaRef ds:uri="http://purl.org/dc/terms/"/>
    <ds:schemaRef ds:uri="0a68e9fc-bf01-4c6f-81b7-b06539ac4bba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d52109c1-8f13-4673-9561-c33926c6e2fd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8A58CF4-56EB-4AAF-9D8D-306118C95A0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Breitbild</PresentationFormat>
  <Paragraphs>0</Paragraphs>
  <Slides>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</vt:lpstr>
      <vt:lpstr>PowerPoint-Präsentation</vt:lpstr>
      <vt:lpstr>PowerPoint-Präsentation</vt:lpstr>
      <vt:lpstr>PowerPoint-Präsentation</vt:lpstr>
      <vt:lpstr>PowerPoint-Präsentation</vt:lpstr>
    </vt:vector>
  </TitlesOfParts>
  <Company>Erzdiözese Wien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Charlewood Helene</dc:creator>
  <cp:lastModifiedBy>Hillenkamp Lea</cp:lastModifiedBy>
  <cp:revision>10</cp:revision>
  <dcterms:created xsi:type="dcterms:W3CDTF">2021-01-22T06:38:08Z</dcterms:created>
  <dcterms:modified xsi:type="dcterms:W3CDTF">2021-02-22T09:34:13Z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0x0101004E39FFC700B2B44898A32C82390E1923</vt:lpwstr>
  </property>
</Properties>
</file>