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4"/>
  </p:sldMasterIdLst>
  <p:notesMasterIdLst>
    <p:notesMasterId r:id="rId85"/>
  </p:notesMasterIdLst>
  <p:handoutMasterIdLst>
    <p:handoutMasterId r:id="rId86"/>
  </p:handoutMasterIdLst>
  <p:sldIdLst>
    <p:sldId id="257" r:id="rId5"/>
    <p:sldId id="667" r:id="rId6"/>
    <p:sldId id="698" r:id="rId7"/>
    <p:sldId id="656" r:id="rId8"/>
    <p:sldId id="452" r:id="rId9"/>
    <p:sldId id="453" r:id="rId10"/>
    <p:sldId id="699" r:id="rId11"/>
    <p:sldId id="652" r:id="rId12"/>
    <p:sldId id="653" r:id="rId13"/>
    <p:sldId id="654" r:id="rId14"/>
    <p:sldId id="490" r:id="rId15"/>
    <p:sldId id="536" r:id="rId16"/>
    <p:sldId id="678" r:id="rId17"/>
    <p:sldId id="575" r:id="rId18"/>
    <p:sldId id="679" r:id="rId19"/>
    <p:sldId id="680" r:id="rId20"/>
    <p:sldId id="531" r:id="rId21"/>
    <p:sldId id="709" r:id="rId22"/>
    <p:sldId id="532" r:id="rId23"/>
    <p:sldId id="683" r:id="rId24"/>
    <p:sldId id="651" r:id="rId25"/>
    <p:sldId id="684" r:id="rId26"/>
    <p:sldId id="539" r:id="rId27"/>
    <p:sldId id="580" r:id="rId28"/>
    <p:sldId id="700" r:id="rId29"/>
    <p:sldId id="685" r:id="rId30"/>
    <p:sldId id="489" r:id="rId31"/>
    <p:sldId id="428" r:id="rId32"/>
    <p:sldId id="686" r:id="rId33"/>
    <p:sldId id="572" r:id="rId34"/>
    <p:sldId id="528" r:id="rId35"/>
    <p:sldId id="544" r:id="rId36"/>
    <p:sldId id="687" r:id="rId37"/>
    <p:sldId id="535" r:id="rId38"/>
    <p:sldId id="344" r:id="rId39"/>
    <p:sldId id="688" r:id="rId40"/>
    <p:sldId id="701" r:id="rId41"/>
    <p:sldId id="689" r:id="rId42"/>
    <p:sldId id="690" r:id="rId43"/>
    <p:sldId id="691" r:id="rId44"/>
    <p:sldId id="692" r:id="rId45"/>
    <p:sldId id="702" r:id="rId46"/>
    <p:sldId id="693" r:id="rId47"/>
    <p:sldId id="568" r:id="rId48"/>
    <p:sldId id="703" r:id="rId49"/>
    <p:sldId id="694" r:id="rId50"/>
    <p:sldId id="695" r:id="rId51"/>
    <p:sldId id="704" r:id="rId52"/>
    <p:sldId id="696" r:id="rId53"/>
    <p:sldId id="697" r:id="rId54"/>
    <p:sldId id="705" r:id="rId55"/>
    <p:sldId id="706" r:id="rId56"/>
    <p:sldId id="707" r:id="rId57"/>
    <p:sldId id="649" r:id="rId58"/>
    <p:sldId id="540" r:id="rId59"/>
    <p:sldId id="474" r:id="rId60"/>
    <p:sldId id="475" r:id="rId61"/>
    <p:sldId id="664" r:id="rId62"/>
    <p:sldId id="665" r:id="rId63"/>
    <p:sldId id="485" r:id="rId64"/>
    <p:sldId id="674" r:id="rId65"/>
    <p:sldId id="708" r:id="rId66"/>
    <p:sldId id="676" r:id="rId67"/>
    <p:sldId id="675" r:id="rId68"/>
    <p:sldId id="579" r:id="rId69"/>
    <p:sldId id="577" r:id="rId70"/>
    <p:sldId id="518" r:id="rId71"/>
    <p:sldId id="497" r:id="rId72"/>
    <p:sldId id="499" r:id="rId73"/>
    <p:sldId id="500" r:id="rId74"/>
    <p:sldId id="501" r:id="rId75"/>
    <p:sldId id="502" r:id="rId76"/>
    <p:sldId id="509" r:id="rId77"/>
    <p:sldId id="510" r:id="rId78"/>
    <p:sldId id="511" r:id="rId79"/>
    <p:sldId id="512" r:id="rId80"/>
    <p:sldId id="515" r:id="rId81"/>
    <p:sldId id="513" r:id="rId82"/>
    <p:sldId id="514" r:id="rId83"/>
    <p:sldId id="520" r:id="rId84"/>
  </p:sldIdLst>
  <p:sldSz cx="9144000" cy="6858000" type="screen4x3"/>
  <p:notesSz cx="9928225" cy="6797675"/>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0544801-9CBD-DF19-4D8E-205ACE1B11B8}" v="52" dt="2025-01-24T09:51:36.43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540" autoAdjust="0"/>
    <p:restoredTop sz="94660"/>
  </p:normalViewPr>
  <p:slideViewPr>
    <p:cSldViewPr>
      <p:cViewPr varScale="1">
        <p:scale>
          <a:sx n="83" d="100"/>
          <a:sy n="83" d="100"/>
        </p:scale>
        <p:origin x="1044" y="78"/>
      </p:cViewPr>
      <p:guideLst>
        <p:guide orient="horz" pos="2160"/>
        <p:guide pos="2880"/>
      </p:guideLst>
    </p:cSldViewPr>
  </p:slideViewPr>
  <p:notesTextViewPr>
    <p:cViewPr>
      <p:scale>
        <a:sx n="3" d="2"/>
        <a:sy n="3" d="2"/>
      </p:scale>
      <p:origin x="0" y="0"/>
    </p:cViewPr>
  </p:notesTextViewPr>
  <p:sorterViewPr>
    <p:cViewPr varScale="1">
      <p:scale>
        <a:sx n="100" d="100"/>
        <a:sy n="100" d="100"/>
      </p:scale>
      <p:origin x="0" y="-15288"/>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theme" Target="theme/theme1.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5" Type="http://schemas.openxmlformats.org/officeDocument/2006/relationships/slide" Target="slides/slide1.xml"/><Relationship Id="rId90" Type="http://schemas.openxmlformats.org/officeDocument/2006/relationships/tableStyles" Target="tableStyles.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viewProps" Target="viewProps.xml"/><Relationship Id="rId91"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92" Type="http://schemas.microsoft.com/office/2015/10/relationships/revisionInfo" Target="revisionInfo.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presProps" Target="presProps.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ürhapter Monika" userId="S::m.fuerhapter@edw.or.at::2267880b-bb96-469f-9437-78b3079633a3" providerId="AD" clId="Web-{68703830-CFDA-BCB2-860B-0478B80DE6A9}"/>
    <pc:docChg chg="modSld">
      <pc:chgData name="Fürhapter Monika" userId="S::m.fuerhapter@edw.or.at::2267880b-bb96-469f-9437-78b3079633a3" providerId="AD" clId="Web-{68703830-CFDA-BCB2-860B-0478B80DE6A9}" dt="2024-08-22T12:23:37.920" v="2" actId="20577"/>
      <pc:docMkLst>
        <pc:docMk/>
      </pc:docMkLst>
      <pc:sldChg chg="modSp">
        <pc:chgData name="Fürhapter Monika" userId="S::m.fuerhapter@edw.or.at::2267880b-bb96-469f-9437-78b3079633a3" providerId="AD" clId="Web-{68703830-CFDA-BCB2-860B-0478B80DE6A9}" dt="2024-08-22T12:23:37.920" v="2" actId="20577"/>
        <pc:sldMkLst>
          <pc:docMk/>
          <pc:sldMk cId="1675783951" sldId="698"/>
        </pc:sldMkLst>
        <pc:spChg chg="mod">
          <ac:chgData name="Fürhapter Monika" userId="S::m.fuerhapter@edw.or.at::2267880b-bb96-469f-9437-78b3079633a3" providerId="AD" clId="Web-{68703830-CFDA-BCB2-860B-0478B80DE6A9}" dt="2024-08-22T12:23:37.920" v="2" actId="20577"/>
          <ac:spMkLst>
            <pc:docMk/>
            <pc:sldMk cId="1675783951" sldId="698"/>
            <ac:spMk id="2" creationId="{B424DA1D-2B2D-47BD-A1C2-157C277090CB}"/>
          </ac:spMkLst>
        </pc:spChg>
      </pc:sldChg>
    </pc:docChg>
  </pc:docChgLst>
  <pc:docChgLst>
    <pc:chgData name="Ruppert Sabine" userId="b9349422-8596-47de-9564-5ddde9a71b7f" providerId="ADAL" clId="{B7B9D9F3-89DE-4E69-A2C2-20FA29ED403E}"/>
    <pc:docChg chg="modSld">
      <pc:chgData name="Ruppert Sabine" userId="b9349422-8596-47de-9564-5ddde9a71b7f" providerId="ADAL" clId="{B7B9D9F3-89DE-4E69-A2C2-20FA29ED403E}" dt="2024-01-20T10:44:05.613" v="0" actId="729"/>
      <pc:docMkLst>
        <pc:docMk/>
      </pc:docMkLst>
      <pc:sldChg chg="mod modShow">
        <pc:chgData name="Ruppert Sabine" userId="b9349422-8596-47de-9564-5ddde9a71b7f" providerId="ADAL" clId="{B7B9D9F3-89DE-4E69-A2C2-20FA29ED403E}" dt="2024-01-20T10:44:05.613" v="0" actId="729"/>
        <pc:sldMkLst>
          <pc:docMk/>
          <pc:sldMk cId="571723031" sldId="687"/>
        </pc:sldMkLst>
      </pc:sldChg>
    </pc:docChg>
  </pc:docChgLst>
  <pc:docChgLst>
    <pc:chgData name="Ruppert Sabine" userId="b9349422-8596-47de-9564-5ddde9a71b7f" providerId="ADAL" clId="{5E149170-AFE3-41FA-9CCB-2AFA18AD7129}"/>
    <pc:docChg chg="modSld">
      <pc:chgData name="Ruppert Sabine" userId="b9349422-8596-47de-9564-5ddde9a71b7f" providerId="ADAL" clId="{5E149170-AFE3-41FA-9CCB-2AFA18AD7129}" dt="2024-11-17T16:52:30.012" v="0" actId="20577"/>
      <pc:docMkLst>
        <pc:docMk/>
      </pc:docMkLst>
      <pc:sldChg chg="modSp mod">
        <pc:chgData name="Ruppert Sabine" userId="b9349422-8596-47de-9564-5ddde9a71b7f" providerId="ADAL" clId="{5E149170-AFE3-41FA-9CCB-2AFA18AD7129}" dt="2024-11-17T16:52:30.012" v="0" actId="20577"/>
        <pc:sldMkLst>
          <pc:docMk/>
          <pc:sldMk cId="1675783951" sldId="698"/>
        </pc:sldMkLst>
        <pc:spChg chg="mod">
          <ac:chgData name="Ruppert Sabine" userId="b9349422-8596-47de-9564-5ddde9a71b7f" providerId="ADAL" clId="{5E149170-AFE3-41FA-9CCB-2AFA18AD7129}" dt="2024-11-17T16:52:30.012" v="0" actId="20577"/>
          <ac:spMkLst>
            <pc:docMk/>
            <pc:sldMk cId="1675783951" sldId="698"/>
            <ac:spMk id="2" creationId="{B424DA1D-2B2D-47BD-A1C2-157C277090CB}"/>
          </ac:spMkLst>
        </pc:spChg>
      </pc:sldChg>
    </pc:docChg>
  </pc:docChgLst>
  <pc:docChgLst>
    <pc:chgData name="Ruppert Sabine" userId="b9349422-8596-47de-9564-5ddde9a71b7f" providerId="ADAL" clId="{92AA3635-EFB0-4FEB-9DB0-7552A50D1945}"/>
    <pc:docChg chg="addSld delSld modSld">
      <pc:chgData name="Ruppert Sabine" userId="b9349422-8596-47de-9564-5ddde9a71b7f" providerId="ADAL" clId="{92AA3635-EFB0-4FEB-9DB0-7552A50D1945}" dt="2024-02-18T23:35:05.693" v="50" actId="207"/>
      <pc:docMkLst>
        <pc:docMk/>
      </pc:docMkLst>
      <pc:sldChg chg="modSp mod">
        <pc:chgData name="Ruppert Sabine" userId="b9349422-8596-47de-9564-5ddde9a71b7f" providerId="ADAL" clId="{92AA3635-EFB0-4FEB-9DB0-7552A50D1945}" dt="2024-02-18T23:33:41.736" v="37" actId="207"/>
        <pc:sldMkLst>
          <pc:docMk/>
          <pc:sldMk cId="1774425295" sldId="497"/>
        </pc:sldMkLst>
        <pc:spChg chg="mod">
          <ac:chgData name="Ruppert Sabine" userId="b9349422-8596-47de-9564-5ddde9a71b7f" providerId="ADAL" clId="{92AA3635-EFB0-4FEB-9DB0-7552A50D1945}" dt="2024-02-18T23:33:41.736" v="37" actId="207"/>
          <ac:spMkLst>
            <pc:docMk/>
            <pc:sldMk cId="1774425295" sldId="497"/>
            <ac:spMk id="3" creationId="{00000000-0000-0000-0000-000000000000}"/>
          </ac:spMkLst>
        </pc:spChg>
      </pc:sldChg>
      <pc:sldChg chg="modSp mod">
        <pc:chgData name="Ruppert Sabine" userId="b9349422-8596-47de-9564-5ddde9a71b7f" providerId="ADAL" clId="{92AA3635-EFB0-4FEB-9DB0-7552A50D1945}" dt="2024-02-18T23:33:48.340" v="38" actId="207"/>
        <pc:sldMkLst>
          <pc:docMk/>
          <pc:sldMk cId="3149328834" sldId="499"/>
        </pc:sldMkLst>
        <pc:spChg chg="mod">
          <ac:chgData name="Ruppert Sabine" userId="b9349422-8596-47de-9564-5ddde9a71b7f" providerId="ADAL" clId="{92AA3635-EFB0-4FEB-9DB0-7552A50D1945}" dt="2024-02-18T23:33:48.340" v="38" actId="207"/>
          <ac:spMkLst>
            <pc:docMk/>
            <pc:sldMk cId="3149328834" sldId="499"/>
            <ac:spMk id="3" creationId="{00000000-0000-0000-0000-000000000000}"/>
          </ac:spMkLst>
        </pc:spChg>
      </pc:sldChg>
      <pc:sldChg chg="modSp mod">
        <pc:chgData name="Ruppert Sabine" userId="b9349422-8596-47de-9564-5ddde9a71b7f" providerId="ADAL" clId="{92AA3635-EFB0-4FEB-9DB0-7552A50D1945}" dt="2024-02-18T23:33:54.262" v="39" actId="207"/>
        <pc:sldMkLst>
          <pc:docMk/>
          <pc:sldMk cId="1185147378" sldId="500"/>
        </pc:sldMkLst>
        <pc:spChg chg="mod">
          <ac:chgData name="Ruppert Sabine" userId="b9349422-8596-47de-9564-5ddde9a71b7f" providerId="ADAL" clId="{92AA3635-EFB0-4FEB-9DB0-7552A50D1945}" dt="2024-02-18T23:33:54.262" v="39" actId="207"/>
          <ac:spMkLst>
            <pc:docMk/>
            <pc:sldMk cId="1185147378" sldId="500"/>
            <ac:spMk id="3" creationId="{00000000-0000-0000-0000-000000000000}"/>
          </ac:spMkLst>
        </pc:spChg>
      </pc:sldChg>
      <pc:sldChg chg="modSp mod">
        <pc:chgData name="Ruppert Sabine" userId="b9349422-8596-47de-9564-5ddde9a71b7f" providerId="ADAL" clId="{92AA3635-EFB0-4FEB-9DB0-7552A50D1945}" dt="2024-02-18T23:34:01.172" v="40" actId="207"/>
        <pc:sldMkLst>
          <pc:docMk/>
          <pc:sldMk cId="312440561" sldId="501"/>
        </pc:sldMkLst>
        <pc:spChg chg="mod">
          <ac:chgData name="Ruppert Sabine" userId="b9349422-8596-47de-9564-5ddde9a71b7f" providerId="ADAL" clId="{92AA3635-EFB0-4FEB-9DB0-7552A50D1945}" dt="2024-02-18T23:34:01.172" v="40" actId="207"/>
          <ac:spMkLst>
            <pc:docMk/>
            <pc:sldMk cId="312440561" sldId="501"/>
            <ac:spMk id="3" creationId="{00000000-0000-0000-0000-000000000000}"/>
          </ac:spMkLst>
        </pc:spChg>
      </pc:sldChg>
      <pc:sldChg chg="modSp mod">
        <pc:chgData name="Ruppert Sabine" userId="b9349422-8596-47de-9564-5ddde9a71b7f" providerId="ADAL" clId="{92AA3635-EFB0-4FEB-9DB0-7552A50D1945}" dt="2024-02-18T23:34:08.102" v="41" actId="207"/>
        <pc:sldMkLst>
          <pc:docMk/>
          <pc:sldMk cId="354146195" sldId="502"/>
        </pc:sldMkLst>
        <pc:spChg chg="mod">
          <ac:chgData name="Ruppert Sabine" userId="b9349422-8596-47de-9564-5ddde9a71b7f" providerId="ADAL" clId="{92AA3635-EFB0-4FEB-9DB0-7552A50D1945}" dt="2024-02-18T23:34:08.102" v="41" actId="207"/>
          <ac:spMkLst>
            <pc:docMk/>
            <pc:sldMk cId="354146195" sldId="502"/>
            <ac:spMk id="3" creationId="{00000000-0000-0000-0000-000000000000}"/>
          </ac:spMkLst>
        </pc:spChg>
      </pc:sldChg>
      <pc:sldChg chg="modSp mod">
        <pc:chgData name="Ruppert Sabine" userId="b9349422-8596-47de-9564-5ddde9a71b7f" providerId="ADAL" clId="{92AA3635-EFB0-4FEB-9DB0-7552A50D1945}" dt="2024-02-18T23:34:14.038" v="42" actId="207"/>
        <pc:sldMkLst>
          <pc:docMk/>
          <pc:sldMk cId="1843891932" sldId="509"/>
        </pc:sldMkLst>
        <pc:spChg chg="mod">
          <ac:chgData name="Ruppert Sabine" userId="b9349422-8596-47de-9564-5ddde9a71b7f" providerId="ADAL" clId="{92AA3635-EFB0-4FEB-9DB0-7552A50D1945}" dt="2024-02-18T23:34:14.038" v="42" actId="207"/>
          <ac:spMkLst>
            <pc:docMk/>
            <pc:sldMk cId="1843891932" sldId="509"/>
            <ac:spMk id="3" creationId="{00000000-0000-0000-0000-000000000000}"/>
          </ac:spMkLst>
        </pc:spChg>
      </pc:sldChg>
      <pc:sldChg chg="modSp mod">
        <pc:chgData name="Ruppert Sabine" userId="b9349422-8596-47de-9564-5ddde9a71b7f" providerId="ADAL" clId="{92AA3635-EFB0-4FEB-9DB0-7552A50D1945}" dt="2024-02-18T23:34:19.365" v="43" actId="207"/>
        <pc:sldMkLst>
          <pc:docMk/>
          <pc:sldMk cId="99298942" sldId="510"/>
        </pc:sldMkLst>
        <pc:spChg chg="mod">
          <ac:chgData name="Ruppert Sabine" userId="b9349422-8596-47de-9564-5ddde9a71b7f" providerId="ADAL" clId="{92AA3635-EFB0-4FEB-9DB0-7552A50D1945}" dt="2024-02-18T23:34:19.365" v="43" actId="207"/>
          <ac:spMkLst>
            <pc:docMk/>
            <pc:sldMk cId="99298942" sldId="510"/>
            <ac:spMk id="3" creationId="{00000000-0000-0000-0000-000000000000}"/>
          </ac:spMkLst>
        </pc:spChg>
      </pc:sldChg>
      <pc:sldChg chg="modSp mod">
        <pc:chgData name="Ruppert Sabine" userId="b9349422-8596-47de-9564-5ddde9a71b7f" providerId="ADAL" clId="{92AA3635-EFB0-4FEB-9DB0-7552A50D1945}" dt="2024-02-18T23:34:28.525" v="44" actId="207"/>
        <pc:sldMkLst>
          <pc:docMk/>
          <pc:sldMk cId="2163652927" sldId="511"/>
        </pc:sldMkLst>
        <pc:spChg chg="mod">
          <ac:chgData name="Ruppert Sabine" userId="b9349422-8596-47de-9564-5ddde9a71b7f" providerId="ADAL" clId="{92AA3635-EFB0-4FEB-9DB0-7552A50D1945}" dt="2024-02-18T23:34:28.525" v="44" actId="207"/>
          <ac:spMkLst>
            <pc:docMk/>
            <pc:sldMk cId="2163652927" sldId="511"/>
            <ac:spMk id="3" creationId="{00000000-0000-0000-0000-000000000000}"/>
          </ac:spMkLst>
        </pc:spChg>
      </pc:sldChg>
      <pc:sldChg chg="modSp mod">
        <pc:chgData name="Ruppert Sabine" userId="b9349422-8596-47de-9564-5ddde9a71b7f" providerId="ADAL" clId="{92AA3635-EFB0-4FEB-9DB0-7552A50D1945}" dt="2024-02-18T23:34:39.668" v="46" actId="207"/>
        <pc:sldMkLst>
          <pc:docMk/>
          <pc:sldMk cId="1238546667" sldId="512"/>
        </pc:sldMkLst>
        <pc:spChg chg="mod">
          <ac:chgData name="Ruppert Sabine" userId="b9349422-8596-47de-9564-5ddde9a71b7f" providerId="ADAL" clId="{92AA3635-EFB0-4FEB-9DB0-7552A50D1945}" dt="2024-02-18T23:34:39.668" v="46" actId="207"/>
          <ac:spMkLst>
            <pc:docMk/>
            <pc:sldMk cId="1238546667" sldId="512"/>
            <ac:spMk id="3" creationId="{00000000-0000-0000-0000-000000000000}"/>
          </ac:spMkLst>
        </pc:spChg>
      </pc:sldChg>
      <pc:sldChg chg="modSp mod">
        <pc:chgData name="Ruppert Sabine" userId="b9349422-8596-47de-9564-5ddde9a71b7f" providerId="ADAL" clId="{92AA3635-EFB0-4FEB-9DB0-7552A50D1945}" dt="2024-02-18T23:34:52.134" v="48" actId="207"/>
        <pc:sldMkLst>
          <pc:docMk/>
          <pc:sldMk cId="3808331719" sldId="513"/>
        </pc:sldMkLst>
        <pc:spChg chg="mod">
          <ac:chgData name="Ruppert Sabine" userId="b9349422-8596-47de-9564-5ddde9a71b7f" providerId="ADAL" clId="{92AA3635-EFB0-4FEB-9DB0-7552A50D1945}" dt="2024-02-18T23:34:52.134" v="48" actId="207"/>
          <ac:spMkLst>
            <pc:docMk/>
            <pc:sldMk cId="3808331719" sldId="513"/>
            <ac:spMk id="3" creationId="{00000000-0000-0000-0000-000000000000}"/>
          </ac:spMkLst>
        </pc:spChg>
      </pc:sldChg>
      <pc:sldChg chg="modSp mod">
        <pc:chgData name="Ruppert Sabine" userId="b9349422-8596-47de-9564-5ddde9a71b7f" providerId="ADAL" clId="{92AA3635-EFB0-4FEB-9DB0-7552A50D1945}" dt="2024-02-18T23:34:58.787" v="49" actId="207"/>
        <pc:sldMkLst>
          <pc:docMk/>
          <pc:sldMk cId="814002589" sldId="514"/>
        </pc:sldMkLst>
        <pc:spChg chg="mod">
          <ac:chgData name="Ruppert Sabine" userId="b9349422-8596-47de-9564-5ddde9a71b7f" providerId="ADAL" clId="{92AA3635-EFB0-4FEB-9DB0-7552A50D1945}" dt="2024-02-18T23:34:58.787" v="49" actId="207"/>
          <ac:spMkLst>
            <pc:docMk/>
            <pc:sldMk cId="814002589" sldId="514"/>
            <ac:spMk id="3" creationId="{00000000-0000-0000-0000-000000000000}"/>
          </ac:spMkLst>
        </pc:spChg>
      </pc:sldChg>
      <pc:sldChg chg="modSp mod">
        <pc:chgData name="Ruppert Sabine" userId="b9349422-8596-47de-9564-5ddde9a71b7f" providerId="ADAL" clId="{92AA3635-EFB0-4FEB-9DB0-7552A50D1945}" dt="2024-02-18T23:34:45.787" v="47" actId="207"/>
        <pc:sldMkLst>
          <pc:docMk/>
          <pc:sldMk cId="1176542745" sldId="515"/>
        </pc:sldMkLst>
        <pc:spChg chg="mod">
          <ac:chgData name="Ruppert Sabine" userId="b9349422-8596-47de-9564-5ddde9a71b7f" providerId="ADAL" clId="{92AA3635-EFB0-4FEB-9DB0-7552A50D1945}" dt="2024-02-18T23:34:45.787" v="47" actId="207"/>
          <ac:spMkLst>
            <pc:docMk/>
            <pc:sldMk cId="1176542745" sldId="515"/>
            <ac:spMk id="3" creationId="{00000000-0000-0000-0000-000000000000}"/>
          </ac:spMkLst>
        </pc:spChg>
      </pc:sldChg>
      <pc:sldChg chg="modSp mod">
        <pc:chgData name="Ruppert Sabine" userId="b9349422-8596-47de-9564-5ddde9a71b7f" providerId="ADAL" clId="{92AA3635-EFB0-4FEB-9DB0-7552A50D1945}" dt="2024-02-18T23:33:35.609" v="36" actId="207"/>
        <pc:sldMkLst>
          <pc:docMk/>
          <pc:sldMk cId="3002553708" sldId="518"/>
        </pc:sldMkLst>
        <pc:spChg chg="mod">
          <ac:chgData name="Ruppert Sabine" userId="b9349422-8596-47de-9564-5ddde9a71b7f" providerId="ADAL" clId="{92AA3635-EFB0-4FEB-9DB0-7552A50D1945}" dt="2024-02-18T23:33:30.966" v="35" actId="207"/>
          <ac:spMkLst>
            <pc:docMk/>
            <pc:sldMk cId="3002553708" sldId="518"/>
            <ac:spMk id="2" creationId="{00000000-0000-0000-0000-000000000000}"/>
          </ac:spMkLst>
        </pc:spChg>
        <pc:spChg chg="mod">
          <ac:chgData name="Ruppert Sabine" userId="b9349422-8596-47de-9564-5ddde9a71b7f" providerId="ADAL" clId="{92AA3635-EFB0-4FEB-9DB0-7552A50D1945}" dt="2024-02-18T23:33:35.609" v="36" actId="207"/>
          <ac:spMkLst>
            <pc:docMk/>
            <pc:sldMk cId="3002553708" sldId="518"/>
            <ac:spMk id="3" creationId="{00000000-0000-0000-0000-000000000000}"/>
          </ac:spMkLst>
        </pc:spChg>
      </pc:sldChg>
      <pc:sldChg chg="modSp mod">
        <pc:chgData name="Ruppert Sabine" userId="b9349422-8596-47de-9564-5ddde9a71b7f" providerId="ADAL" clId="{92AA3635-EFB0-4FEB-9DB0-7552A50D1945}" dt="2024-02-18T23:35:05.693" v="50" actId="207"/>
        <pc:sldMkLst>
          <pc:docMk/>
          <pc:sldMk cId="4171278318" sldId="520"/>
        </pc:sldMkLst>
        <pc:spChg chg="mod">
          <ac:chgData name="Ruppert Sabine" userId="b9349422-8596-47de-9564-5ddde9a71b7f" providerId="ADAL" clId="{92AA3635-EFB0-4FEB-9DB0-7552A50D1945}" dt="2024-02-18T23:35:05.693" v="50" actId="207"/>
          <ac:spMkLst>
            <pc:docMk/>
            <pc:sldMk cId="4171278318" sldId="520"/>
            <ac:spMk id="3" creationId="{00000000-0000-0000-0000-000000000000}"/>
          </ac:spMkLst>
        </pc:spChg>
      </pc:sldChg>
      <pc:sldChg chg="del">
        <pc:chgData name="Ruppert Sabine" userId="b9349422-8596-47de-9564-5ddde9a71b7f" providerId="ADAL" clId="{92AA3635-EFB0-4FEB-9DB0-7552A50D1945}" dt="2024-02-18T23:29:53.071" v="14" actId="47"/>
        <pc:sldMkLst>
          <pc:docMk/>
          <pc:sldMk cId="1789647251" sldId="646"/>
        </pc:sldMkLst>
      </pc:sldChg>
      <pc:sldChg chg="del">
        <pc:chgData name="Ruppert Sabine" userId="b9349422-8596-47de-9564-5ddde9a71b7f" providerId="ADAL" clId="{92AA3635-EFB0-4FEB-9DB0-7552A50D1945}" dt="2024-02-18T23:29:53.071" v="14" actId="47"/>
        <pc:sldMkLst>
          <pc:docMk/>
          <pc:sldMk cId="632776811" sldId="647"/>
        </pc:sldMkLst>
      </pc:sldChg>
      <pc:sldChg chg="del">
        <pc:chgData name="Ruppert Sabine" userId="b9349422-8596-47de-9564-5ddde9a71b7f" providerId="ADAL" clId="{92AA3635-EFB0-4FEB-9DB0-7552A50D1945}" dt="2024-02-18T23:29:53.071" v="14" actId="47"/>
        <pc:sldMkLst>
          <pc:docMk/>
          <pc:sldMk cId="644634581" sldId="648"/>
        </pc:sldMkLst>
      </pc:sldChg>
      <pc:sldChg chg="del">
        <pc:chgData name="Ruppert Sabine" userId="b9349422-8596-47de-9564-5ddde9a71b7f" providerId="ADAL" clId="{92AA3635-EFB0-4FEB-9DB0-7552A50D1945}" dt="2024-02-18T23:26:40.973" v="4" actId="2696"/>
        <pc:sldMkLst>
          <pc:docMk/>
          <pc:sldMk cId="3322637340" sldId="655"/>
        </pc:sldMkLst>
      </pc:sldChg>
      <pc:sldChg chg="del">
        <pc:chgData name="Ruppert Sabine" userId="b9349422-8596-47de-9564-5ddde9a71b7f" providerId="ADAL" clId="{92AA3635-EFB0-4FEB-9DB0-7552A50D1945}" dt="2024-02-18T23:30:09.409" v="16" actId="2696"/>
        <pc:sldMkLst>
          <pc:docMk/>
          <pc:sldMk cId="4144208176" sldId="666"/>
        </pc:sldMkLst>
      </pc:sldChg>
      <pc:sldChg chg="modSp mod">
        <pc:chgData name="Ruppert Sabine" userId="b9349422-8596-47de-9564-5ddde9a71b7f" providerId="ADAL" clId="{92AA3635-EFB0-4FEB-9DB0-7552A50D1945}" dt="2024-02-18T23:33:18.645" v="34" actId="207"/>
        <pc:sldMkLst>
          <pc:docMk/>
          <pc:sldMk cId="2053852581" sldId="675"/>
        </pc:sldMkLst>
        <pc:spChg chg="mod">
          <ac:chgData name="Ruppert Sabine" userId="b9349422-8596-47de-9564-5ddde9a71b7f" providerId="ADAL" clId="{92AA3635-EFB0-4FEB-9DB0-7552A50D1945}" dt="2024-02-18T23:33:18.645" v="34" actId="207"/>
          <ac:spMkLst>
            <pc:docMk/>
            <pc:sldMk cId="2053852581" sldId="675"/>
            <ac:spMk id="3" creationId="{00000000-0000-0000-0000-000000000000}"/>
          </ac:spMkLst>
        </pc:spChg>
      </pc:sldChg>
      <pc:sldChg chg="modSp mod">
        <pc:chgData name="Ruppert Sabine" userId="b9349422-8596-47de-9564-5ddde9a71b7f" providerId="ADAL" clId="{92AA3635-EFB0-4FEB-9DB0-7552A50D1945}" dt="2024-02-18T23:33:10.586" v="33" actId="207"/>
        <pc:sldMkLst>
          <pc:docMk/>
          <pc:sldMk cId="691565403" sldId="676"/>
        </pc:sldMkLst>
        <pc:spChg chg="mod">
          <ac:chgData name="Ruppert Sabine" userId="b9349422-8596-47de-9564-5ddde9a71b7f" providerId="ADAL" clId="{92AA3635-EFB0-4FEB-9DB0-7552A50D1945}" dt="2024-02-18T23:33:10.586" v="33" actId="207"/>
          <ac:spMkLst>
            <pc:docMk/>
            <pc:sldMk cId="691565403" sldId="676"/>
            <ac:spMk id="3" creationId="{1C98ECF5-F9AF-5246-DAA4-63F21BDAA011}"/>
          </ac:spMkLst>
        </pc:spChg>
        <pc:spChg chg="mod">
          <ac:chgData name="Ruppert Sabine" userId="b9349422-8596-47de-9564-5ddde9a71b7f" providerId="ADAL" clId="{92AA3635-EFB0-4FEB-9DB0-7552A50D1945}" dt="2024-02-18T23:33:05.375" v="32" actId="207"/>
          <ac:spMkLst>
            <pc:docMk/>
            <pc:sldMk cId="691565403" sldId="676"/>
            <ac:spMk id="7" creationId="{8B865B71-145A-8A82-5836-5B196862D27A}"/>
          </ac:spMkLst>
        </pc:spChg>
      </pc:sldChg>
      <pc:sldChg chg="modSp add mod">
        <pc:chgData name="Ruppert Sabine" userId="b9349422-8596-47de-9564-5ddde9a71b7f" providerId="ADAL" clId="{92AA3635-EFB0-4FEB-9DB0-7552A50D1945}" dt="2024-02-18T23:26:33.294" v="3" actId="11"/>
        <pc:sldMkLst>
          <pc:docMk/>
          <pc:sldMk cId="1675783951" sldId="698"/>
        </pc:sldMkLst>
        <pc:spChg chg="mod">
          <ac:chgData name="Ruppert Sabine" userId="b9349422-8596-47de-9564-5ddde9a71b7f" providerId="ADAL" clId="{92AA3635-EFB0-4FEB-9DB0-7552A50D1945}" dt="2024-02-18T23:26:33.294" v="3" actId="11"/>
          <ac:spMkLst>
            <pc:docMk/>
            <pc:sldMk cId="1675783951" sldId="698"/>
            <ac:spMk id="4" creationId="{58DDEE6F-A3CA-4AF6-9DBB-28DF15E9CBE4}"/>
          </ac:spMkLst>
        </pc:spChg>
      </pc:sldChg>
      <pc:sldChg chg="add">
        <pc:chgData name="Ruppert Sabine" userId="b9349422-8596-47de-9564-5ddde9a71b7f" providerId="ADAL" clId="{92AA3635-EFB0-4FEB-9DB0-7552A50D1945}" dt="2024-02-18T23:27:01.893" v="5"/>
        <pc:sldMkLst>
          <pc:docMk/>
          <pc:sldMk cId="2888778578" sldId="699"/>
        </pc:sldMkLst>
      </pc:sldChg>
      <pc:sldChg chg="add">
        <pc:chgData name="Ruppert Sabine" userId="b9349422-8596-47de-9564-5ddde9a71b7f" providerId="ADAL" clId="{92AA3635-EFB0-4FEB-9DB0-7552A50D1945}" dt="2024-02-18T23:27:45.545" v="6"/>
        <pc:sldMkLst>
          <pc:docMk/>
          <pc:sldMk cId="249008442" sldId="700"/>
        </pc:sldMkLst>
      </pc:sldChg>
      <pc:sldChg chg="modSp add mod">
        <pc:chgData name="Ruppert Sabine" userId="b9349422-8596-47de-9564-5ddde9a71b7f" providerId="ADAL" clId="{92AA3635-EFB0-4FEB-9DB0-7552A50D1945}" dt="2024-02-18T23:32:51.081" v="31" actId="207"/>
        <pc:sldMkLst>
          <pc:docMk/>
          <pc:sldMk cId="726137314" sldId="701"/>
        </pc:sldMkLst>
        <pc:spChg chg="mod">
          <ac:chgData name="Ruppert Sabine" userId="b9349422-8596-47de-9564-5ddde9a71b7f" providerId="ADAL" clId="{92AA3635-EFB0-4FEB-9DB0-7552A50D1945}" dt="2024-02-18T23:32:46.331" v="30" actId="207"/>
          <ac:spMkLst>
            <pc:docMk/>
            <pc:sldMk cId="726137314" sldId="701"/>
            <ac:spMk id="3" creationId="{A8A74AAD-BCDF-957B-663B-FAFA7EB7C26E}"/>
          </ac:spMkLst>
        </pc:spChg>
        <pc:spChg chg="mod">
          <ac:chgData name="Ruppert Sabine" userId="b9349422-8596-47de-9564-5ddde9a71b7f" providerId="ADAL" clId="{92AA3635-EFB0-4FEB-9DB0-7552A50D1945}" dt="2024-02-18T23:32:51.081" v="31" actId="207"/>
          <ac:spMkLst>
            <pc:docMk/>
            <pc:sldMk cId="726137314" sldId="701"/>
            <ac:spMk id="4" creationId="{BB74C129-10B7-A2B2-CFA0-52A8FB5CAFA0}"/>
          </ac:spMkLst>
        </pc:spChg>
      </pc:sldChg>
      <pc:sldChg chg="add">
        <pc:chgData name="Ruppert Sabine" userId="b9349422-8596-47de-9564-5ddde9a71b7f" providerId="ADAL" clId="{92AA3635-EFB0-4FEB-9DB0-7552A50D1945}" dt="2024-02-18T23:28:50.253" v="10"/>
        <pc:sldMkLst>
          <pc:docMk/>
          <pc:sldMk cId="2750311766" sldId="702"/>
        </pc:sldMkLst>
      </pc:sldChg>
      <pc:sldChg chg="add">
        <pc:chgData name="Ruppert Sabine" userId="b9349422-8596-47de-9564-5ddde9a71b7f" providerId="ADAL" clId="{92AA3635-EFB0-4FEB-9DB0-7552A50D1945}" dt="2024-02-18T23:29:03.397" v="11"/>
        <pc:sldMkLst>
          <pc:docMk/>
          <pc:sldMk cId="2171796878" sldId="703"/>
        </pc:sldMkLst>
      </pc:sldChg>
      <pc:sldChg chg="add">
        <pc:chgData name="Ruppert Sabine" userId="b9349422-8596-47de-9564-5ddde9a71b7f" providerId="ADAL" clId="{92AA3635-EFB0-4FEB-9DB0-7552A50D1945}" dt="2024-02-18T23:29:21.035" v="12"/>
        <pc:sldMkLst>
          <pc:docMk/>
          <pc:sldMk cId="2932298807" sldId="704"/>
        </pc:sldMkLst>
      </pc:sldChg>
      <pc:sldChg chg="modSp add">
        <pc:chgData name="Ruppert Sabine" userId="b9349422-8596-47de-9564-5ddde9a71b7f" providerId="ADAL" clId="{92AA3635-EFB0-4FEB-9DB0-7552A50D1945}" dt="2024-02-18T23:32:23.438" v="28" actId="207"/>
        <pc:sldMkLst>
          <pc:docMk/>
          <pc:sldMk cId="1933642515" sldId="705"/>
        </pc:sldMkLst>
        <pc:spChg chg="mod">
          <ac:chgData name="Ruppert Sabine" userId="b9349422-8596-47de-9564-5ddde9a71b7f" providerId="ADAL" clId="{92AA3635-EFB0-4FEB-9DB0-7552A50D1945}" dt="2024-02-18T23:32:23.438" v="28" actId="207"/>
          <ac:spMkLst>
            <pc:docMk/>
            <pc:sldMk cId="1933642515" sldId="705"/>
            <ac:spMk id="3" creationId="{00000000-0000-0000-0000-000000000000}"/>
          </ac:spMkLst>
        </pc:spChg>
      </pc:sldChg>
      <pc:sldChg chg="modSp add">
        <pc:chgData name="Ruppert Sabine" userId="b9349422-8596-47de-9564-5ddde9a71b7f" providerId="ADAL" clId="{92AA3635-EFB0-4FEB-9DB0-7552A50D1945}" dt="2024-02-18T23:32:30.348" v="29" actId="207"/>
        <pc:sldMkLst>
          <pc:docMk/>
          <pc:sldMk cId="3599138258" sldId="706"/>
        </pc:sldMkLst>
        <pc:spChg chg="mod">
          <ac:chgData name="Ruppert Sabine" userId="b9349422-8596-47de-9564-5ddde9a71b7f" providerId="ADAL" clId="{92AA3635-EFB0-4FEB-9DB0-7552A50D1945}" dt="2024-02-18T23:32:30.348" v="29" actId="207"/>
          <ac:spMkLst>
            <pc:docMk/>
            <pc:sldMk cId="3599138258" sldId="706"/>
            <ac:spMk id="3" creationId="{00000000-0000-0000-0000-000000000000}"/>
          </ac:spMkLst>
        </pc:spChg>
      </pc:sldChg>
      <pc:sldChg chg="add">
        <pc:chgData name="Ruppert Sabine" userId="b9349422-8596-47de-9564-5ddde9a71b7f" providerId="ADAL" clId="{92AA3635-EFB0-4FEB-9DB0-7552A50D1945}" dt="2024-02-18T23:29:48.056" v="13"/>
        <pc:sldMkLst>
          <pc:docMk/>
          <pc:sldMk cId="3468592331" sldId="707"/>
        </pc:sldMkLst>
      </pc:sldChg>
      <pc:sldChg chg="add">
        <pc:chgData name="Ruppert Sabine" userId="b9349422-8596-47de-9564-5ddde9a71b7f" providerId="ADAL" clId="{92AA3635-EFB0-4FEB-9DB0-7552A50D1945}" dt="2024-02-18T23:30:06.863" v="15"/>
        <pc:sldMkLst>
          <pc:docMk/>
          <pc:sldMk cId="4288749239" sldId="708"/>
        </pc:sldMkLst>
      </pc:sldChg>
    </pc:docChg>
  </pc:docChgLst>
  <pc:docChgLst>
    <pc:chgData name="Ruppert Sabine" userId="b9349422-8596-47de-9564-5ddde9a71b7f" providerId="ADAL" clId="{5AF76C9F-CD9D-4865-89B7-80DCBEBB8FEE}"/>
    <pc:docChg chg="undo custSel modSld modMainMaster">
      <pc:chgData name="Ruppert Sabine" userId="b9349422-8596-47de-9564-5ddde9a71b7f" providerId="ADAL" clId="{5AF76C9F-CD9D-4865-89B7-80DCBEBB8FEE}" dt="2023-11-12T00:46:23.658" v="64" actId="207"/>
      <pc:docMkLst>
        <pc:docMk/>
      </pc:docMkLst>
      <pc:sldChg chg="modSp mod">
        <pc:chgData name="Ruppert Sabine" userId="b9349422-8596-47de-9564-5ddde9a71b7f" providerId="ADAL" clId="{5AF76C9F-CD9D-4865-89B7-80DCBEBB8FEE}" dt="2023-11-12T00:43:14.304" v="36" actId="207"/>
        <pc:sldMkLst>
          <pc:docMk/>
          <pc:sldMk cId="660639643" sldId="257"/>
        </pc:sldMkLst>
        <pc:spChg chg="mod">
          <ac:chgData name="Ruppert Sabine" userId="b9349422-8596-47de-9564-5ddde9a71b7f" providerId="ADAL" clId="{5AF76C9F-CD9D-4865-89B7-80DCBEBB8FEE}" dt="2023-11-12T00:43:14.304" v="36" actId="207"/>
          <ac:spMkLst>
            <pc:docMk/>
            <pc:sldMk cId="660639643" sldId="257"/>
            <ac:spMk id="3" creationId="{00000000-0000-0000-0000-000000000000}"/>
          </ac:spMkLst>
        </pc:spChg>
      </pc:sldChg>
      <pc:sldChg chg="modSp">
        <pc:chgData name="Ruppert Sabine" userId="b9349422-8596-47de-9564-5ddde9a71b7f" providerId="ADAL" clId="{5AF76C9F-CD9D-4865-89B7-80DCBEBB8FEE}" dt="2023-11-12T00:39:41.895" v="15"/>
        <pc:sldMkLst>
          <pc:docMk/>
          <pc:sldMk cId="1491658650" sldId="344"/>
        </pc:sldMkLst>
        <pc:spChg chg="mod">
          <ac:chgData name="Ruppert Sabine" userId="b9349422-8596-47de-9564-5ddde9a71b7f" providerId="ADAL" clId="{5AF76C9F-CD9D-4865-89B7-80DCBEBB8FEE}" dt="2023-11-12T00:39:41.895" v="15"/>
          <ac:spMkLst>
            <pc:docMk/>
            <pc:sldMk cId="1491658650" sldId="344"/>
            <ac:spMk id="3" creationId="{00000000-0000-0000-0000-000000000000}"/>
          </ac:spMkLst>
        </pc:spChg>
      </pc:sldChg>
      <pc:sldChg chg="modSp mod">
        <pc:chgData name="Ruppert Sabine" userId="b9349422-8596-47de-9564-5ddde9a71b7f" providerId="ADAL" clId="{5AF76C9F-CD9D-4865-89B7-80DCBEBB8FEE}" dt="2023-11-12T00:44:03.580" v="42" actId="207"/>
        <pc:sldMkLst>
          <pc:docMk/>
          <pc:sldMk cId="3298502739" sldId="428"/>
        </pc:sldMkLst>
        <pc:spChg chg="mod">
          <ac:chgData name="Ruppert Sabine" userId="b9349422-8596-47de-9564-5ddde9a71b7f" providerId="ADAL" clId="{5AF76C9F-CD9D-4865-89B7-80DCBEBB8FEE}" dt="2023-11-12T00:44:03.580" v="42" actId="207"/>
          <ac:spMkLst>
            <pc:docMk/>
            <pc:sldMk cId="3298502739" sldId="428"/>
            <ac:spMk id="3" creationId="{00000000-0000-0000-0000-000000000000}"/>
          </ac:spMkLst>
        </pc:spChg>
        <pc:spChg chg="mod">
          <ac:chgData name="Ruppert Sabine" userId="b9349422-8596-47de-9564-5ddde9a71b7f" providerId="ADAL" clId="{5AF76C9F-CD9D-4865-89B7-80DCBEBB8FEE}" dt="2023-11-12T00:39:41.895" v="15"/>
          <ac:spMkLst>
            <pc:docMk/>
            <pc:sldMk cId="3298502739" sldId="428"/>
            <ac:spMk id="5" creationId="{00000000-0000-0000-0000-000000000000}"/>
          </ac:spMkLst>
        </pc:spChg>
      </pc:sldChg>
      <pc:sldChg chg="modSp mod">
        <pc:chgData name="Ruppert Sabine" userId="b9349422-8596-47de-9564-5ddde9a71b7f" providerId="ADAL" clId="{5AF76C9F-CD9D-4865-89B7-80DCBEBB8FEE}" dt="2023-11-12T00:40:50.446" v="20" actId="207"/>
        <pc:sldMkLst>
          <pc:docMk/>
          <pc:sldMk cId="3205561011" sldId="452"/>
        </pc:sldMkLst>
        <pc:spChg chg="mod">
          <ac:chgData name="Ruppert Sabine" userId="b9349422-8596-47de-9564-5ddde9a71b7f" providerId="ADAL" clId="{5AF76C9F-CD9D-4865-89B7-80DCBEBB8FEE}" dt="2023-11-12T00:40:50.446" v="20" actId="207"/>
          <ac:spMkLst>
            <pc:docMk/>
            <pc:sldMk cId="3205561011" sldId="452"/>
            <ac:spMk id="2" creationId="{00000000-0000-0000-0000-000000000000}"/>
          </ac:spMkLst>
        </pc:spChg>
        <pc:spChg chg="mod">
          <ac:chgData name="Ruppert Sabine" userId="b9349422-8596-47de-9564-5ddde9a71b7f" providerId="ADAL" clId="{5AF76C9F-CD9D-4865-89B7-80DCBEBB8FEE}" dt="2023-11-12T00:39:41.895" v="15"/>
          <ac:spMkLst>
            <pc:docMk/>
            <pc:sldMk cId="3205561011" sldId="452"/>
            <ac:spMk id="3" creationId="{00000000-0000-0000-0000-000000000000}"/>
          </ac:spMkLst>
        </pc:spChg>
        <pc:spChg chg="mod">
          <ac:chgData name="Ruppert Sabine" userId="b9349422-8596-47de-9564-5ddde9a71b7f" providerId="ADAL" clId="{5AF76C9F-CD9D-4865-89B7-80DCBEBB8FEE}" dt="2023-11-12T00:39:41.895" v="15"/>
          <ac:spMkLst>
            <pc:docMk/>
            <pc:sldMk cId="3205561011" sldId="452"/>
            <ac:spMk id="5" creationId="{00000000-0000-0000-0000-000000000000}"/>
          </ac:spMkLst>
        </pc:spChg>
        <pc:picChg chg="mod">
          <ac:chgData name="Ruppert Sabine" userId="b9349422-8596-47de-9564-5ddde9a71b7f" providerId="ADAL" clId="{5AF76C9F-CD9D-4865-89B7-80DCBEBB8FEE}" dt="2023-11-12T00:39:41.895" v="15"/>
          <ac:picMkLst>
            <pc:docMk/>
            <pc:sldMk cId="3205561011" sldId="452"/>
            <ac:picMk id="7" creationId="{C9B24356-A1E0-954F-9581-6DF1AFA828B3}"/>
          </ac:picMkLst>
        </pc:picChg>
      </pc:sldChg>
      <pc:sldChg chg="modSp">
        <pc:chgData name="Ruppert Sabine" userId="b9349422-8596-47de-9564-5ddde9a71b7f" providerId="ADAL" clId="{5AF76C9F-CD9D-4865-89B7-80DCBEBB8FEE}" dt="2023-11-12T00:39:41.895" v="15"/>
        <pc:sldMkLst>
          <pc:docMk/>
          <pc:sldMk cId="1593733285" sldId="453"/>
        </pc:sldMkLst>
        <pc:spChg chg="mod">
          <ac:chgData name="Ruppert Sabine" userId="b9349422-8596-47de-9564-5ddde9a71b7f" providerId="ADAL" clId="{5AF76C9F-CD9D-4865-89B7-80DCBEBB8FEE}" dt="2023-11-12T00:39:41.895" v="15"/>
          <ac:spMkLst>
            <pc:docMk/>
            <pc:sldMk cId="1593733285" sldId="453"/>
            <ac:spMk id="2" creationId="{00000000-0000-0000-0000-000000000000}"/>
          </ac:spMkLst>
        </pc:spChg>
        <pc:spChg chg="mod">
          <ac:chgData name="Ruppert Sabine" userId="b9349422-8596-47de-9564-5ddde9a71b7f" providerId="ADAL" clId="{5AF76C9F-CD9D-4865-89B7-80DCBEBB8FEE}" dt="2023-11-12T00:39:41.895" v="15"/>
          <ac:spMkLst>
            <pc:docMk/>
            <pc:sldMk cId="1593733285" sldId="453"/>
            <ac:spMk id="5" creationId="{00000000-0000-0000-0000-000000000000}"/>
          </ac:spMkLst>
        </pc:spChg>
      </pc:sldChg>
      <pc:sldChg chg="modSp">
        <pc:chgData name="Ruppert Sabine" userId="b9349422-8596-47de-9564-5ddde9a71b7f" providerId="ADAL" clId="{5AF76C9F-CD9D-4865-89B7-80DCBEBB8FEE}" dt="2023-11-12T00:39:41.895" v="15"/>
        <pc:sldMkLst>
          <pc:docMk/>
          <pc:sldMk cId="1747807863" sldId="474"/>
        </pc:sldMkLst>
        <pc:spChg chg="mod">
          <ac:chgData name="Ruppert Sabine" userId="b9349422-8596-47de-9564-5ddde9a71b7f" providerId="ADAL" clId="{5AF76C9F-CD9D-4865-89B7-80DCBEBB8FEE}" dt="2023-11-12T00:39:41.895" v="15"/>
          <ac:spMkLst>
            <pc:docMk/>
            <pc:sldMk cId="1747807863" sldId="474"/>
            <ac:spMk id="5" creationId="{00000000-0000-0000-0000-000000000000}"/>
          </ac:spMkLst>
        </pc:spChg>
      </pc:sldChg>
      <pc:sldChg chg="modSp">
        <pc:chgData name="Ruppert Sabine" userId="b9349422-8596-47de-9564-5ddde9a71b7f" providerId="ADAL" clId="{5AF76C9F-CD9D-4865-89B7-80DCBEBB8FEE}" dt="2023-11-12T00:39:41.895" v="15"/>
        <pc:sldMkLst>
          <pc:docMk/>
          <pc:sldMk cId="1245994844" sldId="475"/>
        </pc:sldMkLst>
        <pc:spChg chg="mod">
          <ac:chgData name="Ruppert Sabine" userId="b9349422-8596-47de-9564-5ddde9a71b7f" providerId="ADAL" clId="{5AF76C9F-CD9D-4865-89B7-80DCBEBB8FEE}" dt="2023-11-12T00:39:41.895" v="15"/>
          <ac:spMkLst>
            <pc:docMk/>
            <pc:sldMk cId="1245994844" sldId="475"/>
            <ac:spMk id="5" creationId="{00000000-0000-0000-0000-000000000000}"/>
          </ac:spMkLst>
        </pc:spChg>
      </pc:sldChg>
      <pc:sldChg chg="modSp">
        <pc:chgData name="Ruppert Sabine" userId="b9349422-8596-47de-9564-5ddde9a71b7f" providerId="ADAL" clId="{5AF76C9F-CD9D-4865-89B7-80DCBEBB8FEE}" dt="2023-11-12T00:39:41.895" v="15"/>
        <pc:sldMkLst>
          <pc:docMk/>
          <pc:sldMk cId="684064244" sldId="485"/>
        </pc:sldMkLst>
        <pc:spChg chg="mod">
          <ac:chgData name="Ruppert Sabine" userId="b9349422-8596-47de-9564-5ddde9a71b7f" providerId="ADAL" clId="{5AF76C9F-CD9D-4865-89B7-80DCBEBB8FEE}" dt="2023-11-12T00:39:41.895" v="15"/>
          <ac:spMkLst>
            <pc:docMk/>
            <pc:sldMk cId="684064244" sldId="485"/>
            <ac:spMk id="2" creationId="{00000000-0000-0000-0000-000000000000}"/>
          </ac:spMkLst>
        </pc:spChg>
        <pc:spChg chg="mod">
          <ac:chgData name="Ruppert Sabine" userId="b9349422-8596-47de-9564-5ddde9a71b7f" providerId="ADAL" clId="{5AF76C9F-CD9D-4865-89B7-80DCBEBB8FEE}" dt="2023-11-12T00:39:41.895" v="15"/>
          <ac:spMkLst>
            <pc:docMk/>
            <pc:sldMk cId="684064244" sldId="485"/>
            <ac:spMk id="5" creationId="{00000000-0000-0000-0000-000000000000}"/>
          </ac:spMkLst>
        </pc:spChg>
      </pc:sldChg>
      <pc:sldChg chg="modSp">
        <pc:chgData name="Ruppert Sabine" userId="b9349422-8596-47de-9564-5ddde9a71b7f" providerId="ADAL" clId="{5AF76C9F-CD9D-4865-89B7-80DCBEBB8FEE}" dt="2023-11-12T00:39:41.895" v="15"/>
        <pc:sldMkLst>
          <pc:docMk/>
          <pc:sldMk cId="2266163933" sldId="489"/>
        </pc:sldMkLst>
        <pc:spChg chg="mod">
          <ac:chgData name="Ruppert Sabine" userId="b9349422-8596-47de-9564-5ddde9a71b7f" providerId="ADAL" clId="{5AF76C9F-CD9D-4865-89B7-80DCBEBB8FEE}" dt="2023-11-12T00:39:41.895" v="15"/>
          <ac:spMkLst>
            <pc:docMk/>
            <pc:sldMk cId="2266163933" sldId="489"/>
            <ac:spMk id="2" creationId="{00000000-0000-0000-0000-000000000000}"/>
          </ac:spMkLst>
        </pc:spChg>
        <pc:spChg chg="mod">
          <ac:chgData name="Ruppert Sabine" userId="b9349422-8596-47de-9564-5ddde9a71b7f" providerId="ADAL" clId="{5AF76C9F-CD9D-4865-89B7-80DCBEBB8FEE}" dt="2023-11-12T00:39:41.895" v="15"/>
          <ac:spMkLst>
            <pc:docMk/>
            <pc:sldMk cId="2266163933" sldId="489"/>
            <ac:spMk id="5" creationId="{00000000-0000-0000-0000-000000000000}"/>
          </ac:spMkLst>
        </pc:spChg>
      </pc:sldChg>
      <pc:sldChg chg="modSp mod">
        <pc:chgData name="Ruppert Sabine" userId="b9349422-8596-47de-9564-5ddde9a71b7f" providerId="ADAL" clId="{5AF76C9F-CD9D-4865-89B7-80DCBEBB8FEE}" dt="2023-11-12T00:41:37.332" v="23" actId="688"/>
        <pc:sldMkLst>
          <pc:docMk/>
          <pc:sldMk cId="299407272" sldId="490"/>
        </pc:sldMkLst>
        <pc:spChg chg="mod">
          <ac:chgData name="Ruppert Sabine" userId="b9349422-8596-47de-9564-5ddde9a71b7f" providerId="ADAL" clId="{5AF76C9F-CD9D-4865-89B7-80DCBEBB8FEE}" dt="2023-11-12T00:39:41.895" v="15"/>
          <ac:spMkLst>
            <pc:docMk/>
            <pc:sldMk cId="299407272" sldId="490"/>
            <ac:spMk id="2" creationId="{00000000-0000-0000-0000-000000000000}"/>
          </ac:spMkLst>
        </pc:spChg>
        <pc:spChg chg="mod">
          <ac:chgData name="Ruppert Sabine" userId="b9349422-8596-47de-9564-5ddde9a71b7f" providerId="ADAL" clId="{5AF76C9F-CD9D-4865-89B7-80DCBEBB8FEE}" dt="2023-11-12T00:39:41.895" v="15"/>
          <ac:spMkLst>
            <pc:docMk/>
            <pc:sldMk cId="299407272" sldId="490"/>
            <ac:spMk id="3" creationId="{00000000-0000-0000-0000-000000000000}"/>
          </ac:spMkLst>
        </pc:spChg>
        <pc:picChg chg="mod">
          <ac:chgData name="Ruppert Sabine" userId="b9349422-8596-47de-9564-5ddde9a71b7f" providerId="ADAL" clId="{5AF76C9F-CD9D-4865-89B7-80DCBEBB8FEE}" dt="2023-11-12T00:41:37.332" v="23" actId="688"/>
          <ac:picMkLst>
            <pc:docMk/>
            <pc:sldMk cId="299407272" sldId="490"/>
            <ac:picMk id="6" creationId="{00000000-0000-0000-0000-000000000000}"/>
          </ac:picMkLst>
        </pc:picChg>
      </pc:sldChg>
      <pc:sldChg chg="modSp">
        <pc:chgData name="Ruppert Sabine" userId="b9349422-8596-47de-9564-5ddde9a71b7f" providerId="ADAL" clId="{5AF76C9F-CD9D-4865-89B7-80DCBEBB8FEE}" dt="2023-11-12T00:39:41.895" v="15"/>
        <pc:sldMkLst>
          <pc:docMk/>
          <pc:sldMk cId="1774425295" sldId="497"/>
        </pc:sldMkLst>
        <pc:spChg chg="mod">
          <ac:chgData name="Ruppert Sabine" userId="b9349422-8596-47de-9564-5ddde9a71b7f" providerId="ADAL" clId="{5AF76C9F-CD9D-4865-89B7-80DCBEBB8FEE}" dt="2023-11-12T00:39:41.895" v="15"/>
          <ac:spMkLst>
            <pc:docMk/>
            <pc:sldMk cId="1774425295" sldId="497"/>
            <ac:spMk id="5" creationId="{00000000-0000-0000-0000-000000000000}"/>
          </ac:spMkLst>
        </pc:spChg>
      </pc:sldChg>
      <pc:sldChg chg="modSp">
        <pc:chgData name="Ruppert Sabine" userId="b9349422-8596-47de-9564-5ddde9a71b7f" providerId="ADAL" clId="{5AF76C9F-CD9D-4865-89B7-80DCBEBB8FEE}" dt="2023-11-12T00:39:41.895" v="15"/>
        <pc:sldMkLst>
          <pc:docMk/>
          <pc:sldMk cId="3149328834" sldId="499"/>
        </pc:sldMkLst>
        <pc:spChg chg="mod">
          <ac:chgData name="Ruppert Sabine" userId="b9349422-8596-47de-9564-5ddde9a71b7f" providerId="ADAL" clId="{5AF76C9F-CD9D-4865-89B7-80DCBEBB8FEE}" dt="2023-11-12T00:39:41.895" v="15"/>
          <ac:spMkLst>
            <pc:docMk/>
            <pc:sldMk cId="3149328834" sldId="499"/>
            <ac:spMk id="5" creationId="{00000000-0000-0000-0000-000000000000}"/>
          </ac:spMkLst>
        </pc:spChg>
      </pc:sldChg>
      <pc:sldChg chg="modSp">
        <pc:chgData name="Ruppert Sabine" userId="b9349422-8596-47de-9564-5ddde9a71b7f" providerId="ADAL" clId="{5AF76C9F-CD9D-4865-89B7-80DCBEBB8FEE}" dt="2023-11-12T00:39:41.895" v="15"/>
        <pc:sldMkLst>
          <pc:docMk/>
          <pc:sldMk cId="1185147378" sldId="500"/>
        </pc:sldMkLst>
        <pc:spChg chg="mod">
          <ac:chgData name="Ruppert Sabine" userId="b9349422-8596-47de-9564-5ddde9a71b7f" providerId="ADAL" clId="{5AF76C9F-CD9D-4865-89B7-80DCBEBB8FEE}" dt="2023-11-12T00:39:41.895" v="15"/>
          <ac:spMkLst>
            <pc:docMk/>
            <pc:sldMk cId="1185147378" sldId="500"/>
            <ac:spMk id="5" creationId="{00000000-0000-0000-0000-000000000000}"/>
          </ac:spMkLst>
        </pc:spChg>
      </pc:sldChg>
      <pc:sldChg chg="modSp">
        <pc:chgData name="Ruppert Sabine" userId="b9349422-8596-47de-9564-5ddde9a71b7f" providerId="ADAL" clId="{5AF76C9F-CD9D-4865-89B7-80DCBEBB8FEE}" dt="2023-11-12T00:39:41.895" v="15"/>
        <pc:sldMkLst>
          <pc:docMk/>
          <pc:sldMk cId="312440561" sldId="501"/>
        </pc:sldMkLst>
        <pc:spChg chg="mod">
          <ac:chgData name="Ruppert Sabine" userId="b9349422-8596-47de-9564-5ddde9a71b7f" providerId="ADAL" clId="{5AF76C9F-CD9D-4865-89B7-80DCBEBB8FEE}" dt="2023-11-12T00:39:41.895" v="15"/>
          <ac:spMkLst>
            <pc:docMk/>
            <pc:sldMk cId="312440561" sldId="501"/>
            <ac:spMk id="5" creationId="{00000000-0000-0000-0000-000000000000}"/>
          </ac:spMkLst>
        </pc:spChg>
      </pc:sldChg>
      <pc:sldChg chg="modSp">
        <pc:chgData name="Ruppert Sabine" userId="b9349422-8596-47de-9564-5ddde9a71b7f" providerId="ADAL" clId="{5AF76C9F-CD9D-4865-89B7-80DCBEBB8FEE}" dt="2023-11-12T00:39:41.895" v="15"/>
        <pc:sldMkLst>
          <pc:docMk/>
          <pc:sldMk cId="354146195" sldId="502"/>
        </pc:sldMkLst>
        <pc:spChg chg="mod">
          <ac:chgData name="Ruppert Sabine" userId="b9349422-8596-47de-9564-5ddde9a71b7f" providerId="ADAL" clId="{5AF76C9F-CD9D-4865-89B7-80DCBEBB8FEE}" dt="2023-11-12T00:39:41.895" v="15"/>
          <ac:spMkLst>
            <pc:docMk/>
            <pc:sldMk cId="354146195" sldId="502"/>
            <ac:spMk id="5" creationId="{00000000-0000-0000-0000-000000000000}"/>
          </ac:spMkLst>
        </pc:spChg>
      </pc:sldChg>
      <pc:sldChg chg="modSp">
        <pc:chgData name="Ruppert Sabine" userId="b9349422-8596-47de-9564-5ddde9a71b7f" providerId="ADAL" clId="{5AF76C9F-CD9D-4865-89B7-80DCBEBB8FEE}" dt="2023-11-12T00:39:41.895" v="15"/>
        <pc:sldMkLst>
          <pc:docMk/>
          <pc:sldMk cId="1843891932" sldId="509"/>
        </pc:sldMkLst>
        <pc:spChg chg="mod">
          <ac:chgData name="Ruppert Sabine" userId="b9349422-8596-47de-9564-5ddde9a71b7f" providerId="ADAL" clId="{5AF76C9F-CD9D-4865-89B7-80DCBEBB8FEE}" dt="2023-11-12T00:39:41.895" v="15"/>
          <ac:spMkLst>
            <pc:docMk/>
            <pc:sldMk cId="1843891932" sldId="509"/>
            <ac:spMk id="5" creationId="{00000000-0000-0000-0000-000000000000}"/>
          </ac:spMkLst>
        </pc:spChg>
      </pc:sldChg>
      <pc:sldChg chg="modSp">
        <pc:chgData name="Ruppert Sabine" userId="b9349422-8596-47de-9564-5ddde9a71b7f" providerId="ADAL" clId="{5AF76C9F-CD9D-4865-89B7-80DCBEBB8FEE}" dt="2023-11-12T00:39:41.895" v="15"/>
        <pc:sldMkLst>
          <pc:docMk/>
          <pc:sldMk cId="99298942" sldId="510"/>
        </pc:sldMkLst>
        <pc:spChg chg="mod">
          <ac:chgData name="Ruppert Sabine" userId="b9349422-8596-47de-9564-5ddde9a71b7f" providerId="ADAL" clId="{5AF76C9F-CD9D-4865-89B7-80DCBEBB8FEE}" dt="2023-11-12T00:39:41.895" v="15"/>
          <ac:spMkLst>
            <pc:docMk/>
            <pc:sldMk cId="99298942" sldId="510"/>
            <ac:spMk id="5" creationId="{00000000-0000-0000-0000-000000000000}"/>
          </ac:spMkLst>
        </pc:spChg>
      </pc:sldChg>
      <pc:sldChg chg="modSp">
        <pc:chgData name="Ruppert Sabine" userId="b9349422-8596-47de-9564-5ddde9a71b7f" providerId="ADAL" clId="{5AF76C9F-CD9D-4865-89B7-80DCBEBB8FEE}" dt="2023-11-12T00:39:41.895" v="15"/>
        <pc:sldMkLst>
          <pc:docMk/>
          <pc:sldMk cId="2163652927" sldId="511"/>
        </pc:sldMkLst>
        <pc:spChg chg="mod">
          <ac:chgData name="Ruppert Sabine" userId="b9349422-8596-47de-9564-5ddde9a71b7f" providerId="ADAL" clId="{5AF76C9F-CD9D-4865-89B7-80DCBEBB8FEE}" dt="2023-11-12T00:39:41.895" v="15"/>
          <ac:spMkLst>
            <pc:docMk/>
            <pc:sldMk cId="2163652927" sldId="511"/>
            <ac:spMk id="5" creationId="{00000000-0000-0000-0000-000000000000}"/>
          </ac:spMkLst>
        </pc:spChg>
      </pc:sldChg>
      <pc:sldChg chg="modSp">
        <pc:chgData name="Ruppert Sabine" userId="b9349422-8596-47de-9564-5ddde9a71b7f" providerId="ADAL" clId="{5AF76C9F-CD9D-4865-89B7-80DCBEBB8FEE}" dt="2023-11-12T00:39:41.895" v="15"/>
        <pc:sldMkLst>
          <pc:docMk/>
          <pc:sldMk cId="1238546667" sldId="512"/>
        </pc:sldMkLst>
        <pc:spChg chg="mod">
          <ac:chgData name="Ruppert Sabine" userId="b9349422-8596-47de-9564-5ddde9a71b7f" providerId="ADAL" clId="{5AF76C9F-CD9D-4865-89B7-80DCBEBB8FEE}" dt="2023-11-12T00:39:41.895" v="15"/>
          <ac:spMkLst>
            <pc:docMk/>
            <pc:sldMk cId="1238546667" sldId="512"/>
            <ac:spMk id="5" creationId="{00000000-0000-0000-0000-000000000000}"/>
          </ac:spMkLst>
        </pc:spChg>
      </pc:sldChg>
      <pc:sldChg chg="modSp">
        <pc:chgData name="Ruppert Sabine" userId="b9349422-8596-47de-9564-5ddde9a71b7f" providerId="ADAL" clId="{5AF76C9F-CD9D-4865-89B7-80DCBEBB8FEE}" dt="2023-11-12T00:39:41.895" v="15"/>
        <pc:sldMkLst>
          <pc:docMk/>
          <pc:sldMk cId="3808331719" sldId="513"/>
        </pc:sldMkLst>
        <pc:spChg chg="mod">
          <ac:chgData name="Ruppert Sabine" userId="b9349422-8596-47de-9564-5ddde9a71b7f" providerId="ADAL" clId="{5AF76C9F-CD9D-4865-89B7-80DCBEBB8FEE}" dt="2023-11-12T00:39:41.895" v="15"/>
          <ac:spMkLst>
            <pc:docMk/>
            <pc:sldMk cId="3808331719" sldId="513"/>
            <ac:spMk id="5" creationId="{00000000-0000-0000-0000-000000000000}"/>
          </ac:spMkLst>
        </pc:spChg>
      </pc:sldChg>
      <pc:sldChg chg="modSp">
        <pc:chgData name="Ruppert Sabine" userId="b9349422-8596-47de-9564-5ddde9a71b7f" providerId="ADAL" clId="{5AF76C9F-CD9D-4865-89B7-80DCBEBB8FEE}" dt="2023-11-12T00:39:41.895" v="15"/>
        <pc:sldMkLst>
          <pc:docMk/>
          <pc:sldMk cId="814002589" sldId="514"/>
        </pc:sldMkLst>
        <pc:spChg chg="mod">
          <ac:chgData name="Ruppert Sabine" userId="b9349422-8596-47de-9564-5ddde9a71b7f" providerId="ADAL" clId="{5AF76C9F-CD9D-4865-89B7-80DCBEBB8FEE}" dt="2023-11-12T00:39:41.895" v="15"/>
          <ac:spMkLst>
            <pc:docMk/>
            <pc:sldMk cId="814002589" sldId="514"/>
            <ac:spMk id="5" creationId="{00000000-0000-0000-0000-000000000000}"/>
          </ac:spMkLst>
        </pc:spChg>
      </pc:sldChg>
      <pc:sldChg chg="modSp">
        <pc:chgData name="Ruppert Sabine" userId="b9349422-8596-47de-9564-5ddde9a71b7f" providerId="ADAL" clId="{5AF76C9F-CD9D-4865-89B7-80DCBEBB8FEE}" dt="2023-11-12T00:39:41.895" v="15"/>
        <pc:sldMkLst>
          <pc:docMk/>
          <pc:sldMk cId="1176542745" sldId="515"/>
        </pc:sldMkLst>
        <pc:spChg chg="mod">
          <ac:chgData name="Ruppert Sabine" userId="b9349422-8596-47de-9564-5ddde9a71b7f" providerId="ADAL" clId="{5AF76C9F-CD9D-4865-89B7-80DCBEBB8FEE}" dt="2023-11-12T00:39:41.895" v="15"/>
          <ac:spMkLst>
            <pc:docMk/>
            <pc:sldMk cId="1176542745" sldId="515"/>
            <ac:spMk id="5" creationId="{00000000-0000-0000-0000-000000000000}"/>
          </ac:spMkLst>
        </pc:spChg>
      </pc:sldChg>
      <pc:sldChg chg="modSp">
        <pc:chgData name="Ruppert Sabine" userId="b9349422-8596-47de-9564-5ddde9a71b7f" providerId="ADAL" clId="{5AF76C9F-CD9D-4865-89B7-80DCBEBB8FEE}" dt="2023-11-12T00:39:41.895" v="15"/>
        <pc:sldMkLst>
          <pc:docMk/>
          <pc:sldMk cId="3002553708" sldId="518"/>
        </pc:sldMkLst>
        <pc:spChg chg="mod">
          <ac:chgData name="Ruppert Sabine" userId="b9349422-8596-47de-9564-5ddde9a71b7f" providerId="ADAL" clId="{5AF76C9F-CD9D-4865-89B7-80DCBEBB8FEE}" dt="2023-11-12T00:39:41.895" v="15"/>
          <ac:spMkLst>
            <pc:docMk/>
            <pc:sldMk cId="3002553708" sldId="518"/>
            <ac:spMk id="2" creationId="{00000000-0000-0000-0000-000000000000}"/>
          </ac:spMkLst>
        </pc:spChg>
        <pc:spChg chg="mod">
          <ac:chgData name="Ruppert Sabine" userId="b9349422-8596-47de-9564-5ddde9a71b7f" providerId="ADAL" clId="{5AF76C9F-CD9D-4865-89B7-80DCBEBB8FEE}" dt="2023-11-12T00:39:41.895" v="15"/>
          <ac:spMkLst>
            <pc:docMk/>
            <pc:sldMk cId="3002553708" sldId="518"/>
            <ac:spMk id="3" creationId="{00000000-0000-0000-0000-000000000000}"/>
          </ac:spMkLst>
        </pc:spChg>
        <pc:spChg chg="mod">
          <ac:chgData name="Ruppert Sabine" userId="b9349422-8596-47de-9564-5ddde9a71b7f" providerId="ADAL" clId="{5AF76C9F-CD9D-4865-89B7-80DCBEBB8FEE}" dt="2023-11-12T00:39:41.895" v="15"/>
          <ac:spMkLst>
            <pc:docMk/>
            <pc:sldMk cId="3002553708" sldId="518"/>
            <ac:spMk id="13" creationId="{AC20AFF2-E0E6-098A-CB91-02A094BEDF57}"/>
          </ac:spMkLst>
        </pc:spChg>
        <pc:picChg chg="mod">
          <ac:chgData name="Ruppert Sabine" userId="b9349422-8596-47de-9564-5ddde9a71b7f" providerId="ADAL" clId="{5AF76C9F-CD9D-4865-89B7-80DCBEBB8FEE}" dt="2023-11-12T00:39:41.895" v="15"/>
          <ac:picMkLst>
            <pc:docMk/>
            <pc:sldMk cId="3002553708" sldId="518"/>
            <ac:picMk id="8" creationId="{00000000-0000-0000-0000-000000000000}"/>
          </ac:picMkLst>
        </pc:picChg>
      </pc:sldChg>
      <pc:sldChg chg="modSp">
        <pc:chgData name="Ruppert Sabine" userId="b9349422-8596-47de-9564-5ddde9a71b7f" providerId="ADAL" clId="{5AF76C9F-CD9D-4865-89B7-80DCBEBB8FEE}" dt="2023-11-12T00:39:41.895" v="15"/>
        <pc:sldMkLst>
          <pc:docMk/>
          <pc:sldMk cId="4171278318" sldId="520"/>
        </pc:sldMkLst>
        <pc:spChg chg="mod">
          <ac:chgData name="Ruppert Sabine" userId="b9349422-8596-47de-9564-5ddde9a71b7f" providerId="ADAL" clId="{5AF76C9F-CD9D-4865-89B7-80DCBEBB8FEE}" dt="2023-11-12T00:39:41.895" v="15"/>
          <ac:spMkLst>
            <pc:docMk/>
            <pc:sldMk cId="4171278318" sldId="520"/>
            <ac:spMk id="2" creationId="{27FEFEDE-1E77-4A80-9C89-BB8A0C2BFAEA}"/>
          </ac:spMkLst>
        </pc:spChg>
        <pc:spChg chg="mod">
          <ac:chgData name="Ruppert Sabine" userId="b9349422-8596-47de-9564-5ddde9a71b7f" providerId="ADAL" clId="{5AF76C9F-CD9D-4865-89B7-80DCBEBB8FEE}" dt="2023-11-12T00:39:41.895" v="15"/>
          <ac:spMkLst>
            <pc:docMk/>
            <pc:sldMk cId="4171278318" sldId="520"/>
            <ac:spMk id="3" creationId="{00000000-0000-0000-0000-000000000000}"/>
          </ac:spMkLst>
        </pc:spChg>
        <pc:spChg chg="mod">
          <ac:chgData name="Ruppert Sabine" userId="b9349422-8596-47de-9564-5ddde9a71b7f" providerId="ADAL" clId="{5AF76C9F-CD9D-4865-89B7-80DCBEBB8FEE}" dt="2023-11-12T00:39:41.895" v="15"/>
          <ac:spMkLst>
            <pc:docMk/>
            <pc:sldMk cId="4171278318" sldId="520"/>
            <ac:spMk id="5" creationId="{00000000-0000-0000-0000-000000000000}"/>
          </ac:spMkLst>
        </pc:spChg>
      </pc:sldChg>
      <pc:sldChg chg="modSp mod">
        <pc:chgData name="Ruppert Sabine" userId="b9349422-8596-47de-9564-5ddde9a71b7f" providerId="ADAL" clId="{5AF76C9F-CD9D-4865-89B7-80DCBEBB8FEE}" dt="2023-11-12T00:44:27.765" v="45" actId="207"/>
        <pc:sldMkLst>
          <pc:docMk/>
          <pc:sldMk cId="3155064490" sldId="528"/>
        </pc:sldMkLst>
        <pc:spChg chg="mod">
          <ac:chgData name="Ruppert Sabine" userId="b9349422-8596-47de-9564-5ddde9a71b7f" providerId="ADAL" clId="{5AF76C9F-CD9D-4865-89B7-80DCBEBB8FEE}" dt="2023-11-12T00:39:41.895" v="15"/>
          <ac:spMkLst>
            <pc:docMk/>
            <pc:sldMk cId="3155064490" sldId="528"/>
            <ac:spMk id="2" creationId="{00000000-0000-0000-0000-000000000000}"/>
          </ac:spMkLst>
        </pc:spChg>
        <pc:spChg chg="mod">
          <ac:chgData name="Ruppert Sabine" userId="b9349422-8596-47de-9564-5ddde9a71b7f" providerId="ADAL" clId="{5AF76C9F-CD9D-4865-89B7-80DCBEBB8FEE}" dt="2023-11-12T00:39:41.895" v="15"/>
          <ac:spMkLst>
            <pc:docMk/>
            <pc:sldMk cId="3155064490" sldId="528"/>
            <ac:spMk id="3" creationId="{00000000-0000-0000-0000-000000000000}"/>
          </ac:spMkLst>
        </pc:spChg>
        <pc:spChg chg="mod">
          <ac:chgData name="Ruppert Sabine" userId="b9349422-8596-47de-9564-5ddde9a71b7f" providerId="ADAL" clId="{5AF76C9F-CD9D-4865-89B7-80DCBEBB8FEE}" dt="2023-11-12T00:44:27.765" v="45" actId="207"/>
          <ac:spMkLst>
            <pc:docMk/>
            <pc:sldMk cId="3155064490" sldId="528"/>
            <ac:spMk id="4" creationId="{00000000-0000-0000-0000-000000000000}"/>
          </ac:spMkLst>
        </pc:spChg>
      </pc:sldChg>
      <pc:sldChg chg="modSp mod">
        <pc:chgData name="Ruppert Sabine" userId="b9349422-8596-47de-9564-5ddde9a71b7f" providerId="ADAL" clId="{5AF76C9F-CD9D-4865-89B7-80DCBEBB8FEE}" dt="2023-11-12T00:44:40.071" v="47" actId="207"/>
        <pc:sldMkLst>
          <pc:docMk/>
          <pc:sldMk cId="4286983600" sldId="535"/>
        </pc:sldMkLst>
        <pc:spChg chg="mod">
          <ac:chgData name="Ruppert Sabine" userId="b9349422-8596-47de-9564-5ddde9a71b7f" providerId="ADAL" clId="{5AF76C9F-CD9D-4865-89B7-80DCBEBB8FEE}" dt="2023-11-12T00:39:41.895" v="15"/>
          <ac:spMkLst>
            <pc:docMk/>
            <pc:sldMk cId="4286983600" sldId="535"/>
            <ac:spMk id="2" creationId="{00000000-0000-0000-0000-000000000000}"/>
          </ac:spMkLst>
        </pc:spChg>
        <pc:spChg chg="mod">
          <ac:chgData name="Ruppert Sabine" userId="b9349422-8596-47de-9564-5ddde9a71b7f" providerId="ADAL" clId="{5AF76C9F-CD9D-4865-89B7-80DCBEBB8FEE}" dt="2023-11-12T00:44:40.071" v="47" actId="207"/>
          <ac:spMkLst>
            <pc:docMk/>
            <pc:sldMk cId="4286983600" sldId="535"/>
            <ac:spMk id="3" creationId="{00000000-0000-0000-0000-000000000000}"/>
          </ac:spMkLst>
        </pc:spChg>
        <pc:spChg chg="mod">
          <ac:chgData name="Ruppert Sabine" userId="b9349422-8596-47de-9564-5ddde9a71b7f" providerId="ADAL" clId="{5AF76C9F-CD9D-4865-89B7-80DCBEBB8FEE}" dt="2023-11-12T00:39:41.895" v="15"/>
          <ac:spMkLst>
            <pc:docMk/>
            <pc:sldMk cId="4286983600" sldId="535"/>
            <ac:spMk id="5" creationId="{00000000-0000-0000-0000-000000000000}"/>
          </ac:spMkLst>
        </pc:spChg>
        <pc:picChg chg="mod">
          <ac:chgData name="Ruppert Sabine" userId="b9349422-8596-47de-9564-5ddde9a71b7f" providerId="ADAL" clId="{5AF76C9F-CD9D-4865-89B7-80DCBEBB8FEE}" dt="2023-11-12T00:39:34.874" v="14"/>
          <ac:picMkLst>
            <pc:docMk/>
            <pc:sldMk cId="4286983600" sldId="535"/>
            <ac:picMk id="7" creationId="{00000000-0000-0000-0000-000000000000}"/>
          </ac:picMkLst>
        </pc:picChg>
      </pc:sldChg>
      <pc:sldChg chg="modSp mod">
        <pc:chgData name="Ruppert Sabine" userId="b9349422-8596-47de-9564-5ddde9a71b7f" providerId="ADAL" clId="{5AF76C9F-CD9D-4865-89B7-80DCBEBB8FEE}" dt="2023-11-12T00:41:43.572" v="24" actId="207"/>
        <pc:sldMkLst>
          <pc:docMk/>
          <pc:sldMk cId="1991782459" sldId="536"/>
        </pc:sldMkLst>
        <pc:spChg chg="mod">
          <ac:chgData name="Ruppert Sabine" userId="b9349422-8596-47de-9564-5ddde9a71b7f" providerId="ADAL" clId="{5AF76C9F-CD9D-4865-89B7-80DCBEBB8FEE}" dt="2023-11-12T00:41:43.572" v="24" actId="207"/>
          <ac:spMkLst>
            <pc:docMk/>
            <pc:sldMk cId="1991782459" sldId="536"/>
            <ac:spMk id="2" creationId="{00000000-0000-0000-0000-000000000000}"/>
          </ac:spMkLst>
        </pc:spChg>
        <pc:spChg chg="mod">
          <ac:chgData name="Ruppert Sabine" userId="b9349422-8596-47de-9564-5ddde9a71b7f" providerId="ADAL" clId="{5AF76C9F-CD9D-4865-89B7-80DCBEBB8FEE}" dt="2023-11-12T00:39:41.895" v="15"/>
          <ac:spMkLst>
            <pc:docMk/>
            <pc:sldMk cId="1991782459" sldId="536"/>
            <ac:spMk id="3" creationId="{00000000-0000-0000-0000-000000000000}"/>
          </ac:spMkLst>
        </pc:spChg>
        <pc:picChg chg="mod">
          <ac:chgData name="Ruppert Sabine" userId="b9349422-8596-47de-9564-5ddde9a71b7f" providerId="ADAL" clId="{5AF76C9F-CD9D-4865-89B7-80DCBEBB8FEE}" dt="2023-11-12T00:39:41.895" v="15"/>
          <ac:picMkLst>
            <pc:docMk/>
            <pc:sldMk cId="1991782459" sldId="536"/>
            <ac:picMk id="5" creationId="{00000000-0000-0000-0000-000000000000}"/>
          </ac:picMkLst>
        </pc:picChg>
      </pc:sldChg>
      <pc:sldChg chg="modSp mod">
        <pc:chgData name="Ruppert Sabine" userId="b9349422-8596-47de-9564-5ddde9a71b7f" providerId="ADAL" clId="{5AF76C9F-CD9D-4865-89B7-80DCBEBB8FEE}" dt="2023-11-12T00:43:35.475" v="38" actId="207"/>
        <pc:sldMkLst>
          <pc:docMk/>
          <pc:sldMk cId="3683134885" sldId="539"/>
        </pc:sldMkLst>
        <pc:spChg chg="mod">
          <ac:chgData name="Ruppert Sabine" userId="b9349422-8596-47de-9564-5ddde9a71b7f" providerId="ADAL" clId="{5AF76C9F-CD9D-4865-89B7-80DCBEBB8FEE}" dt="2023-11-12T00:39:41.895" v="15"/>
          <ac:spMkLst>
            <pc:docMk/>
            <pc:sldMk cId="3683134885" sldId="539"/>
            <ac:spMk id="3" creationId="{00000000-0000-0000-0000-000000000000}"/>
          </ac:spMkLst>
        </pc:spChg>
        <pc:spChg chg="mod">
          <ac:chgData name="Ruppert Sabine" userId="b9349422-8596-47de-9564-5ddde9a71b7f" providerId="ADAL" clId="{5AF76C9F-CD9D-4865-89B7-80DCBEBB8FEE}" dt="2023-11-12T00:43:35.475" v="38" actId="207"/>
          <ac:spMkLst>
            <pc:docMk/>
            <pc:sldMk cId="3683134885" sldId="539"/>
            <ac:spMk id="4" creationId="{00000000-0000-0000-0000-000000000000}"/>
          </ac:spMkLst>
        </pc:spChg>
      </pc:sldChg>
      <pc:sldChg chg="modSp mod">
        <pc:chgData name="Ruppert Sabine" userId="b9349422-8596-47de-9564-5ddde9a71b7f" providerId="ADAL" clId="{5AF76C9F-CD9D-4865-89B7-80DCBEBB8FEE}" dt="2023-11-12T00:46:23.658" v="64" actId="207"/>
        <pc:sldMkLst>
          <pc:docMk/>
          <pc:sldMk cId="867294548" sldId="540"/>
        </pc:sldMkLst>
        <pc:spChg chg="mod">
          <ac:chgData name="Ruppert Sabine" userId="b9349422-8596-47de-9564-5ddde9a71b7f" providerId="ADAL" clId="{5AF76C9F-CD9D-4865-89B7-80DCBEBB8FEE}" dt="2023-11-12T00:46:23.658" v="64" actId="207"/>
          <ac:spMkLst>
            <pc:docMk/>
            <pc:sldMk cId="867294548" sldId="540"/>
            <ac:spMk id="2" creationId="{00000000-0000-0000-0000-000000000000}"/>
          </ac:spMkLst>
        </pc:spChg>
        <pc:spChg chg="mod">
          <ac:chgData name="Ruppert Sabine" userId="b9349422-8596-47de-9564-5ddde9a71b7f" providerId="ADAL" clId="{5AF76C9F-CD9D-4865-89B7-80DCBEBB8FEE}" dt="2023-11-12T00:39:41.895" v="15"/>
          <ac:spMkLst>
            <pc:docMk/>
            <pc:sldMk cId="867294548" sldId="540"/>
            <ac:spMk id="3" creationId="{00000000-0000-0000-0000-000000000000}"/>
          </ac:spMkLst>
        </pc:spChg>
        <pc:spChg chg="mod">
          <ac:chgData name="Ruppert Sabine" userId="b9349422-8596-47de-9564-5ddde9a71b7f" providerId="ADAL" clId="{5AF76C9F-CD9D-4865-89B7-80DCBEBB8FEE}" dt="2023-11-12T00:39:41.895" v="15"/>
          <ac:spMkLst>
            <pc:docMk/>
            <pc:sldMk cId="867294548" sldId="540"/>
            <ac:spMk id="10" creationId="{355E11E9-AE32-5901-141E-B56958D5B28C}"/>
          </ac:spMkLst>
        </pc:spChg>
        <pc:picChg chg="mod">
          <ac:chgData name="Ruppert Sabine" userId="b9349422-8596-47de-9564-5ddde9a71b7f" providerId="ADAL" clId="{5AF76C9F-CD9D-4865-89B7-80DCBEBB8FEE}" dt="2023-11-12T00:39:41.895" v="15"/>
          <ac:picMkLst>
            <pc:docMk/>
            <pc:sldMk cId="867294548" sldId="540"/>
            <ac:picMk id="5" creationId="{03F5191A-417C-C582-D7B5-44C51D589607}"/>
          </ac:picMkLst>
        </pc:picChg>
      </pc:sldChg>
      <pc:sldChg chg="modSp mod">
        <pc:chgData name="Ruppert Sabine" userId="b9349422-8596-47de-9564-5ddde9a71b7f" providerId="ADAL" clId="{5AF76C9F-CD9D-4865-89B7-80DCBEBB8FEE}" dt="2023-11-12T00:44:33.885" v="46" actId="207"/>
        <pc:sldMkLst>
          <pc:docMk/>
          <pc:sldMk cId="4191667102" sldId="544"/>
        </pc:sldMkLst>
        <pc:spChg chg="mod">
          <ac:chgData name="Ruppert Sabine" userId="b9349422-8596-47de-9564-5ddde9a71b7f" providerId="ADAL" clId="{5AF76C9F-CD9D-4865-89B7-80DCBEBB8FEE}" dt="2023-11-12T00:39:41.895" v="15"/>
          <ac:spMkLst>
            <pc:docMk/>
            <pc:sldMk cId="4191667102" sldId="544"/>
            <ac:spMk id="2" creationId="{00000000-0000-0000-0000-000000000000}"/>
          </ac:spMkLst>
        </pc:spChg>
        <pc:spChg chg="mod">
          <ac:chgData name="Ruppert Sabine" userId="b9349422-8596-47de-9564-5ddde9a71b7f" providerId="ADAL" clId="{5AF76C9F-CD9D-4865-89B7-80DCBEBB8FEE}" dt="2023-11-12T00:39:41.895" v="15"/>
          <ac:spMkLst>
            <pc:docMk/>
            <pc:sldMk cId="4191667102" sldId="544"/>
            <ac:spMk id="3" creationId="{00000000-0000-0000-0000-000000000000}"/>
          </ac:spMkLst>
        </pc:spChg>
        <pc:spChg chg="mod">
          <ac:chgData name="Ruppert Sabine" userId="b9349422-8596-47de-9564-5ddde9a71b7f" providerId="ADAL" clId="{5AF76C9F-CD9D-4865-89B7-80DCBEBB8FEE}" dt="2023-11-12T00:44:33.885" v="46" actId="207"/>
          <ac:spMkLst>
            <pc:docMk/>
            <pc:sldMk cId="4191667102" sldId="544"/>
            <ac:spMk id="4" creationId="{00000000-0000-0000-0000-000000000000}"/>
          </ac:spMkLst>
        </pc:spChg>
      </pc:sldChg>
      <pc:sldChg chg="modSp mod">
        <pc:chgData name="Ruppert Sabine" userId="b9349422-8596-47de-9564-5ddde9a71b7f" providerId="ADAL" clId="{5AF76C9F-CD9D-4865-89B7-80DCBEBB8FEE}" dt="2023-11-12T00:45:26.886" v="54" actId="207"/>
        <pc:sldMkLst>
          <pc:docMk/>
          <pc:sldMk cId="3099157885" sldId="568"/>
        </pc:sldMkLst>
        <pc:spChg chg="mod">
          <ac:chgData name="Ruppert Sabine" userId="b9349422-8596-47de-9564-5ddde9a71b7f" providerId="ADAL" clId="{5AF76C9F-CD9D-4865-89B7-80DCBEBB8FEE}" dt="2023-11-12T00:39:41.895" v="15"/>
          <ac:spMkLst>
            <pc:docMk/>
            <pc:sldMk cId="3099157885" sldId="568"/>
            <ac:spMk id="3" creationId="{00000000-0000-0000-0000-000000000000}"/>
          </ac:spMkLst>
        </pc:spChg>
        <pc:spChg chg="mod">
          <ac:chgData name="Ruppert Sabine" userId="b9349422-8596-47de-9564-5ddde9a71b7f" providerId="ADAL" clId="{5AF76C9F-CD9D-4865-89B7-80DCBEBB8FEE}" dt="2023-11-12T00:45:26.886" v="54" actId="207"/>
          <ac:spMkLst>
            <pc:docMk/>
            <pc:sldMk cId="3099157885" sldId="568"/>
            <ac:spMk id="4" creationId="{00000000-0000-0000-0000-000000000000}"/>
          </ac:spMkLst>
        </pc:spChg>
      </pc:sldChg>
      <pc:sldChg chg="modSp mod">
        <pc:chgData name="Ruppert Sabine" userId="b9349422-8596-47de-9564-5ddde9a71b7f" providerId="ADAL" clId="{5AF76C9F-CD9D-4865-89B7-80DCBEBB8FEE}" dt="2023-11-12T00:44:15.849" v="44" actId="207"/>
        <pc:sldMkLst>
          <pc:docMk/>
          <pc:sldMk cId="1185550614" sldId="572"/>
        </pc:sldMkLst>
        <pc:spChg chg="mod">
          <ac:chgData name="Ruppert Sabine" userId="b9349422-8596-47de-9564-5ddde9a71b7f" providerId="ADAL" clId="{5AF76C9F-CD9D-4865-89B7-80DCBEBB8FEE}" dt="2023-11-12T00:44:15.849" v="44" actId="207"/>
          <ac:spMkLst>
            <pc:docMk/>
            <pc:sldMk cId="1185550614" sldId="572"/>
            <ac:spMk id="3" creationId="{00000000-0000-0000-0000-000000000000}"/>
          </ac:spMkLst>
        </pc:spChg>
        <pc:spChg chg="mod">
          <ac:chgData name="Ruppert Sabine" userId="b9349422-8596-47de-9564-5ddde9a71b7f" providerId="ADAL" clId="{5AF76C9F-CD9D-4865-89B7-80DCBEBB8FEE}" dt="2023-11-12T00:39:41.895" v="15"/>
          <ac:spMkLst>
            <pc:docMk/>
            <pc:sldMk cId="1185550614" sldId="572"/>
            <ac:spMk id="5" creationId="{00000000-0000-0000-0000-000000000000}"/>
          </ac:spMkLst>
        </pc:spChg>
      </pc:sldChg>
      <pc:sldChg chg="modSp mod">
        <pc:chgData name="Ruppert Sabine" userId="b9349422-8596-47de-9564-5ddde9a71b7f" providerId="ADAL" clId="{5AF76C9F-CD9D-4865-89B7-80DCBEBB8FEE}" dt="2023-11-12T00:42:59.479" v="35" actId="207"/>
        <pc:sldMkLst>
          <pc:docMk/>
          <pc:sldMk cId="1014200531" sldId="575"/>
        </pc:sldMkLst>
        <pc:spChg chg="mod">
          <ac:chgData name="Ruppert Sabine" userId="b9349422-8596-47de-9564-5ddde9a71b7f" providerId="ADAL" clId="{5AF76C9F-CD9D-4865-89B7-80DCBEBB8FEE}" dt="2023-11-12T00:39:41.895" v="15"/>
          <ac:spMkLst>
            <pc:docMk/>
            <pc:sldMk cId="1014200531" sldId="575"/>
            <ac:spMk id="2" creationId="{B424DA1D-2B2D-47BD-A1C2-157C277090CB}"/>
          </ac:spMkLst>
        </pc:spChg>
        <pc:spChg chg="mod">
          <ac:chgData name="Ruppert Sabine" userId="b9349422-8596-47de-9564-5ddde9a71b7f" providerId="ADAL" clId="{5AF76C9F-CD9D-4865-89B7-80DCBEBB8FEE}" dt="2023-11-12T00:39:41.895" v="15"/>
          <ac:spMkLst>
            <pc:docMk/>
            <pc:sldMk cId="1014200531" sldId="575"/>
            <ac:spMk id="3" creationId="{93F83F72-2502-4FA9-8AE0-9DE233D0DFA4}"/>
          </ac:spMkLst>
        </pc:spChg>
        <pc:spChg chg="mod">
          <ac:chgData name="Ruppert Sabine" userId="b9349422-8596-47de-9564-5ddde9a71b7f" providerId="ADAL" clId="{5AF76C9F-CD9D-4865-89B7-80DCBEBB8FEE}" dt="2023-11-12T00:42:59.479" v="35" actId="207"/>
          <ac:spMkLst>
            <pc:docMk/>
            <pc:sldMk cId="1014200531" sldId="575"/>
            <ac:spMk id="4" creationId="{58DDEE6F-A3CA-4AF6-9DBB-28DF15E9CBE4}"/>
          </ac:spMkLst>
        </pc:spChg>
      </pc:sldChg>
      <pc:sldChg chg="modSp">
        <pc:chgData name="Ruppert Sabine" userId="b9349422-8596-47de-9564-5ddde9a71b7f" providerId="ADAL" clId="{5AF76C9F-CD9D-4865-89B7-80DCBEBB8FEE}" dt="2023-11-12T00:39:41.895" v="15"/>
        <pc:sldMkLst>
          <pc:docMk/>
          <pc:sldMk cId="180840757" sldId="577"/>
        </pc:sldMkLst>
        <pc:spChg chg="mod">
          <ac:chgData name="Ruppert Sabine" userId="b9349422-8596-47de-9564-5ddde9a71b7f" providerId="ADAL" clId="{5AF76C9F-CD9D-4865-89B7-80DCBEBB8FEE}" dt="2023-11-12T00:39:41.895" v="15"/>
          <ac:spMkLst>
            <pc:docMk/>
            <pc:sldMk cId="180840757" sldId="577"/>
            <ac:spMk id="2" creationId="{00000000-0000-0000-0000-000000000000}"/>
          </ac:spMkLst>
        </pc:spChg>
        <pc:spChg chg="mod">
          <ac:chgData name="Ruppert Sabine" userId="b9349422-8596-47de-9564-5ddde9a71b7f" providerId="ADAL" clId="{5AF76C9F-CD9D-4865-89B7-80DCBEBB8FEE}" dt="2023-11-12T00:39:41.895" v="15"/>
          <ac:spMkLst>
            <pc:docMk/>
            <pc:sldMk cId="180840757" sldId="577"/>
            <ac:spMk id="5" creationId="{00000000-0000-0000-0000-000000000000}"/>
          </ac:spMkLst>
        </pc:spChg>
      </pc:sldChg>
      <pc:sldChg chg="modSp">
        <pc:chgData name="Ruppert Sabine" userId="b9349422-8596-47de-9564-5ddde9a71b7f" providerId="ADAL" clId="{5AF76C9F-CD9D-4865-89B7-80DCBEBB8FEE}" dt="2023-11-12T00:39:41.895" v="15"/>
        <pc:sldMkLst>
          <pc:docMk/>
          <pc:sldMk cId="3458610373" sldId="579"/>
        </pc:sldMkLst>
        <pc:spChg chg="mod">
          <ac:chgData name="Ruppert Sabine" userId="b9349422-8596-47de-9564-5ddde9a71b7f" providerId="ADAL" clId="{5AF76C9F-CD9D-4865-89B7-80DCBEBB8FEE}" dt="2023-11-12T00:39:41.895" v="15"/>
          <ac:spMkLst>
            <pc:docMk/>
            <pc:sldMk cId="3458610373" sldId="579"/>
            <ac:spMk id="2" creationId="{00000000-0000-0000-0000-000000000000}"/>
          </ac:spMkLst>
        </pc:spChg>
        <pc:spChg chg="mod">
          <ac:chgData name="Ruppert Sabine" userId="b9349422-8596-47de-9564-5ddde9a71b7f" providerId="ADAL" clId="{5AF76C9F-CD9D-4865-89B7-80DCBEBB8FEE}" dt="2023-11-12T00:39:41.895" v="15"/>
          <ac:spMkLst>
            <pc:docMk/>
            <pc:sldMk cId="3458610373" sldId="579"/>
            <ac:spMk id="5" creationId="{00000000-0000-0000-0000-000000000000}"/>
          </ac:spMkLst>
        </pc:spChg>
      </pc:sldChg>
      <pc:sldChg chg="modSp mod">
        <pc:chgData name="Ruppert Sabine" userId="b9349422-8596-47de-9564-5ddde9a71b7f" providerId="ADAL" clId="{5AF76C9F-CD9D-4865-89B7-80DCBEBB8FEE}" dt="2023-11-12T00:43:42.526" v="39" actId="207"/>
        <pc:sldMkLst>
          <pc:docMk/>
          <pc:sldMk cId="2684314630" sldId="580"/>
        </pc:sldMkLst>
        <pc:spChg chg="mod">
          <ac:chgData name="Ruppert Sabine" userId="b9349422-8596-47de-9564-5ddde9a71b7f" providerId="ADAL" clId="{5AF76C9F-CD9D-4865-89B7-80DCBEBB8FEE}" dt="2023-11-12T00:39:41.895" v="15"/>
          <ac:spMkLst>
            <pc:docMk/>
            <pc:sldMk cId="2684314630" sldId="580"/>
            <ac:spMk id="2" creationId="{DD723FC4-C26F-4B42-ACD0-94D454E91807}"/>
          </ac:spMkLst>
        </pc:spChg>
        <pc:spChg chg="mod">
          <ac:chgData name="Ruppert Sabine" userId="b9349422-8596-47de-9564-5ddde9a71b7f" providerId="ADAL" clId="{5AF76C9F-CD9D-4865-89B7-80DCBEBB8FEE}" dt="2023-11-12T00:39:41.895" v="15"/>
          <ac:spMkLst>
            <pc:docMk/>
            <pc:sldMk cId="2684314630" sldId="580"/>
            <ac:spMk id="3" creationId="{61419E51-5B58-4F68-9D0F-FB177937F829}"/>
          </ac:spMkLst>
        </pc:spChg>
        <pc:spChg chg="mod">
          <ac:chgData name="Ruppert Sabine" userId="b9349422-8596-47de-9564-5ddde9a71b7f" providerId="ADAL" clId="{5AF76C9F-CD9D-4865-89B7-80DCBEBB8FEE}" dt="2023-11-12T00:43:42.526" v="39" actId="207"/>
          <ac:spMkLst>
            <pc:docMk/>
            <pc:sldMk cId="2684314630" sldId="580"/>
            <ac:spMk id="4" creationId="{AA329E39-6602-4B08-AA8E-21E193996E27}"/>
          </ac:spMkLst>
        </pc:spChg>
      </pc:sldChg>
      <pc:sldChg chg="modSp">
        <pc:chgData name="Ruppert Sabine" userId="b9349422-8596-47de-9564-5ddde9a71b7f" providerId="ADAL" clId="{5AF76C9F-CD9D-4865-89B7-80DCBEBB8FEE}" dt="2023-11-12T00:46:09.679" v="62" actId="207"/>
        <pc:sldMkLst>
          <pc:docMk/>
          <pc:sldMk cId="1789647251" sldId="646"/>
        </pc:sldMkLst>
        <pc:spChg chg="mod">
          <ac:chgData name="Ruppert Sabine" userId="b9349422-8596-47de-9564-5ddde9a71b7f" providerId="ADAL" clId="{5AF76C9F-CD9D-4865-89B7-80DCBEBB8FEE}" dt="2023-11-12T00:39:41.895" v="15"/>
          <ac:spMkLst>
            <pc:docMk/>
            <pc:sldMk cId="1789647251" sldId="646"/>
            <ac:spMk id="2" creationId="{00000000-0000-0000-0000-000000000000}"/>
          </ac:spMkLst>
        </pc:spChg>
        <pc:spChg chg="mod">
          <ac:chgData name="Ruppert Sabine" userId="b9349422-8596-47de-9564-5ddde9a71b7f" providerId="ADAL" clId="{5AF76C9F-CD9D-4865-89B7-80DCBEBB8FEE}" dt="2023-11-12T00:46:09.679" v="62" actId="207"/>
          <ac:spMkLst>
            <pc:docMk/>
            <pc:sldMk cId="1789647251" sldId="646"/>
            <ac:spMk id="3" creationId="{00000000-0000-0000-0000-000000000000}"/>
          </ac:spMkLst>
        </pc:spChg>
        <pc:spChg chg="mod">
          <ac:chgData name="Ruppert Sabine" userId="b9349422-8596-47de-9564-5ddde9a71b7f" providerId="ADAL" clId="{5AF76C9F-CD9D-4865-89B7-80DCBEBB8FEE}" dt="2023-11-12T00:39:41.895" v="15"/>
          <ac:spMkLst>
            <pc:docMk/>
            <pc:sldMk cId="1789647251" sldId="646"/>
            <ac:spMk id="4" creationId="{00000000-0000-0000-0000-000000000000}"/>
          </ac:spMkLst>
        </pc:spChg>
      </pc:sldChg>
      <pc:sldChg chg="modSp">
        <pc:chgData name="Ruppert Sabine" userId="b9349422-8596-47de-9564-5ddde9a71b7f" providerId="ADAL" clId="{5AF76C9F-CD9D-4865-89B7-80DCBEBB8FEE}" dt="2023-11-12T00:46:14.916" v="63" actId="207"/>
        <pc:sldMkLst>
          <pc:docMk/>
          <pc:sldMk cId="632776811" sldId="647"/>
        </pc:sldMkLst>
        <pc:spChg chg="mod">
          <ac:chgData name="Ruppert Sabine" userId="b9349422-8596-47de-9564-5ddde9a71b7f" providerId="ADAL" clId="{5AF76C9F-CD9D-4865-89B7-80DCBEBB8FEE}" dt="2023-11-12T00:39:41.895" v="15"/>
          <ac:spMkLst>
            <pc:docMk/>
            <pc:sldMk cId="632776811" sldId="647"/>
            <ac:spMk id="2" creationId="{00000000-0000-0000-0000-000000000000}"/>
          </ac:spMkLst>
        </pc:spChg>
        <pc:spChg chg="mod">
          <ac:chgData name="Ruppert Sabine" userId="b9349422-8596-47de-9564-5ddde9a71b7f" providerId="ADAL" clId="{5AF76C9F-CD9D-4865-89B7-80DCBEBB8FEE}" dt="2023-11-12T00:46:14.916" v="63" actId="207"/>
          <ac:spMkLst>
            <pc:docMk/>
            <pc:sldMk cId="632776811" sldId="647"/>
            <ac:spMk id="3" creationId="{00000000-0000-0000-0000-000000000000}"/>
          </ac:spMkLst>
        </pc:spChg>
        <pc:spChg chg="mod">
          <ac:chgData name="Ruppert Sabine" userId="b9349422-8596-47de-9564-5ddde9a71b7f" providerId="ADAL" clId="{5AF76C9F-CD9D-4865-89B7-80DCBEBB8FEE}" dt="2023-11-12T00:39:41.895" v="15"/>
          <ac:spMkLst>
            <pc:docMk/>
            <pc:sldMk cId="632776811" sldId="647"/>
            <ac:spMk id="4" creationId="{00000000-0000-0000-0000-000000000000}"/>
          </ac:spMkLst>
        </pc:spChg>
      </pc:sldChg>
      <pc:sldChg chg="modSp">
        <pc:chgData name="Ruppert Sabine" userId="b9349422-8596-47de-9564-5ddde9a71b7f" providerId="ADAL" clId="{5AF76C9F-CD9D-4865-89B7-80DCBEBB8FEE}" dt="2023-11-12T00:39:41.895" v="15"/>
        <pc:sldMkLst>
          <pc:docMk/>
          <pc:sldMk cId="644634581" sldId="648"/>
        </pc:sldMkLst>
        <pc:spChg chg="mod">
          <ac:chgData name="Ruppert Sabine" userId="b9349422-8596-47de-9564-5ddde9a71b7f" providerId="ADAL" clId="{5AF76C9F-CD9D-4865-89B7-80DCBEBB8FEE}" dt="2023-11-12T00:39:41.895" v="15"/>
          <ac:spMkLst>
            <pc:docMk/>
            <pc:sldMk cId="644634581" sldId="648"/>
            <ac:spMk id="2" creationId="{00000000-0000-0000-0000-000000000000}"/>
          </ac:spMkLst>
        </pc:spChg>
        <pc:spChg chg="mod">
          <ac:chgData name="Ruppert Sabine" userId="b9349422-8596-47de-9564-5ddde9a71b7f" providerId="ADAL" clId="{5AF76C9F-CD9D-4865-89B7-80DCBEBB8FEE}" dt="2023-11-12T00:39:41.895" v="15"/>
          <ac:spMkLst>
            <pc:docMk/>
            <pc:sldMk cId="644634581" sldId="648"/>
            <ac:spMk id="4" creationId="{00000000-0000-0000-0000-000000000000}"/>
          </ac:spMkLst>
        </pc:spChg>
      </pc:sldChg>
      <pc:sldChg chg="modSp">
        <pc:chgData name="Ruppert Sabine" userId="b9349422-8596-47de-9564-5ddde9a71b7f" providerId="ADAL" clId="{5AF76C9F-CD9D-4865-89B7-80DCBEBB8FEE}" dt="2023-11-12T00:39:41.895" v="15"/>
        <pc:sldMkLst>
          <pc:docMk/>
          <pc:sldMk cId="3992109059" sldId="649"/>
        </pc:sldMkLst>
        <pc:spChg chg="mod">
          <ac:chgData name="Ruppert Sabine" userId="b9349422-8596-47de-9564-5ddde9a71b7f" providerId="ADAL" clId="{5AF76C9F-CD9D-4865-89B7-80DCBEBB8FEE}" dt="2023-11-12T00:39:41.895" v="15"/>
          <ac:spMkLst>
            <pc:docMk/>
            <pc:sldMk cId="3992109059" sldId="649"/>
            <ac:spMk id="4" creationId="{00000000-0000-0000-0000-000000000000}"/>
          </ac:spMkLst>
        </pc:spChg>
      </pc:sldChg>
      <pc:sldChg chg="modSp mod">
        <pc:chgData name="Ruppert Sabine" userId="b9349422-8596-47de-9564-5ddde9a71b7f" providerId="ADAL" clId="{5AF76C9F-CD9D-4865-89B7-80DCBEBB8FEE}" dt="2023-11-12T00:42:43.983" v="33" actId="207"/>
        <pc:sldMkLst>
          <pc:docMk/>
          <pc:sldMk cId="4056196869" sldId="651"/>
        </pc:sldMkLst>
        <pc:spChg chg="mod">
          <ac:chgData name="Ruppert Sabine" userId="b9349422-8596-47de-9564-5ddde9a71b7f" providerId="ADAL" clId="{5AF76C9F-CD9D-4865-89B7-80DCBEBB8FEE}" dt="2023-11-12T00:39:41.895" v="15"/>
          <ac:spMkLst>
            <pc:docMk/>
            <pc:sldMk cId="4056196869" sldId="651"/>
            <ac:spMk id="2" creationId="{B424DA1D-2B2D-47BD-A1C2-157C277090CB}"/>
          </ac:spMkLst>
        </pc:spChg>
        <pc:spChg chg="mod">
          <ac:chgData name="Ruppert Sabine" userId="b9349422-8596-47de-9564-5ddde9a71b7f" providerId="ADAL" clId="{5AF76C9F-CD9D-4865-89B7-80DCBEBB8FEE}" dt="2023-11-12T00:39:41.895" v="15"/>
          <ac:spMkLst>
            <pc:docMk/>
            <pc:sldMk cId="4056196869" sldId="651"/>
            <ac:spMk id="3" creationId="{93F83F72-2502-4FA9-8AE0-9DE233D0DFA4}"/>
          </ac:spMkLst>
        </pc:spChg>
        <pc:spChg chg="mod">
          <ac:chgData name="Ruppert Sabine" userId="b9349422-8596-47de-9564-5ddde9a71b7f" providerId="ADAL" clId="{5AF76C9F-CD9D-4865-89B7-80DCBEBB8FEE}" dt="2023-11-12T00:42:43.983" v="33" actId="207"/>
          <ac:spMkLst>
            <pc:docMk/>
            <pc:sldMk cId="4056196869" sldId="651"/>
            <ac:spMk id="4" creationId="{58DDEE6F-A3CA-4AF6-9DBB-28DF15E9CBE4}"/>
          </ac:spMkLst>
        </pc:spChg>
      </pc:sldChg>
      <pc:sldChg chg="modSp">
        <pc:chgData name="Ruppert Sabine" userId="b9349422-8596-47de-9564-5ddde9a71b7f" providerId="ADAL" clId="{5AF76C9F-CD9D-4865-89B7-80DCBEBB8FEE}" dt="2023-11-12T00:39:41.895" v="15"/>
        <pc:sldMkLst>
          <pc:docMk/>
          <pc:sldMk cId="2784813845" sldId="652"/>
        </pc:sldMkLst>
        <pc:spChg chg="mod">
          <ac:chgData name="Ruppert Sabine" userId="b9349422-8596-47de-9564-5ddde9a71b7f" providerId="ADAL" clId="{5AF76C9F-CD9D-4865-89B7-80DCBEBB8FEE}" dt="2023-11-12T00:39:41.895" v="15"/>
          <ac:spMkLst>
            <pc:docMk/>
            <pc:sldMk cId="2784813845" sldId="652"/>
            <ac:spMk id="2" creationId="{00000000-0000-0000-0000-000000000000}"/>
          </ac:spMkLst>
        </pc:spChg>
        <pc:spChg chg="mod">
          <ac:chgData name="Ruppert Sabine" userId="b9349422-8596-47de-9564-5ddde9a71b7f" providerId="ADAL" clId="{5AF76C9F-CD9D-4865-89B7-80DCBEBB8FEE}" dt="2023-11-12T00:39:41.895" v="15"/>
          <ac:spMkLst>
            <pc:docMk/>
            <pc:sldMk cId="2784813845" sldId="652"/>
            <ac:spMk id="3" creationId="{00000000-0000-0000-0000-000000000000}"/>
          </ac:spMkLst>
        </pc:spChg>
        <pc:spChg chg="mod">
          <ac:chgData name="Ruppert Sabine" userId="b9349422-8596-47de-9564-5ddde9a71b7f" providerId="ADAL" clId="{5AF76C9F-CD9D-4865-89B7-80DCBEBB8FEE}" dt="2023-11-12T00:39:41.895" v="15"/>
          <ac:spMkLst>
            <pc:docMk/>
            <pc:sldMk cId="2784813845" sldId="652"/>
            <ac:spMk id="5" creationId="{00000000-0000-0000-0000-000000000000}"/>
          </ac:spMkLst>
        </pc:spChg>
      </pc:sldChg>
      <pc:sldChg chg="modSp">
        <pc:chgData name="Ruppert Sabine" userId="b9349422-8596-47de-9564-5ddde9a71b7f" providerId="ADAL" clId="{5AF76C9F-CD9D-4865-89B7-80DCBEBB8FEE}" dt="2023-11-12T00:41:07.091" v="21" actId="207"/>
        <pc:sldMkLst>
          <pc:docMk/>
          <pc:sldMk cId="3241446836" sldId="653"/>
        </pc:sldMkLst>
        <pc:spChg chg="mod">
          <ac:chgData name="Ruppert Sabine" userId="b9349422-8596-47de-9564-5ddde9a71b7f" providerId="ADAL" clId="{5AF76C9F-CD9D-4865-89B7-80DCBEBB8FEE}" dt="2023-11-12T00:39:41.895" v="15"/>
          <ac:spMkLst>
            <pc:docMk/>
            <pc:sldMk cId="3241446836" sldId="653"/>
            <ac:spMk id="2" creationId="{00000000-0000-0000-0000-000000000000}"/>
          </ac:spMkLst>
        </pc:spChg>
        <pc:spChg chg="mod">
          <ac:chgData name="Ruppert Sabine" userId="b9349422-8596-47de-9564-5ddde9a71b7f" providerId="ADAL" clId="{5AF76C9F-CD9D-4865-89B7-80DCBEBB8FEE}" dt="2023-11-12T00:41:07.091" v="21" actId="207"/>
          <ac:spMkLst>
            <pc:docMk/>
            <pc:sldMk cId="3241446836" sldId="653"/>
            <ac:spMk id="3" creationId="{00000000-0000-0000-0000-000000000000}"/>
          </ac:spMkLst>
        </pc:spChg>
        <pc:spChg chg="mod">
          <ac:chgData name="Ruppert Sabine" userId="b9349422-8596-47de-9564-5ddde9a71b7f" providerId="ADAL" clId="{5AF76C9F-CD9D-4865-89B7-80DCBEBB8FEE}" dt="2023-11-12T00:39:41.895" v="15"/>
          <ac:spMkLst>
            <pc:docMk/>
            <pc:sldMk cId="3241446836" sldId="653"/>
            <ac:spMk id="5" creationId="{00000000-0000-0000-0000-000000000000}"/>
          </ac:spMkLst>
        </pc:spChg>
      </pc:sldChg>
      <pc:sldChg chg="modSp mod">
        <pc:chgData name="Ruppert Sabine" userId="b9349422-8596-47de-9564-5ddde9a71b7f" providerId="ADAL" clId="{5AF76C9F-CD9D-4865-89B7-80DCBEBB8FEE}" dt="2023-11-12T00:41:15.305" v="22" actId="207"/>
        <pc:sldMkLst>
          <pc:docMk/>
          <pc:sldMk cId="2906340392" sldId="654"/>
        </pc:sldMkLst>
        <pc:spChg chg="mod">
          <ac:chgData name="Ruppert Sabine" userId="b9349422-8596-47de-9564-5ddde9a71b7f" providerId="ADAL" clId="{5AF76C9F-CD9D-4865-89B7-80DCBEBB8FEE}" dt="2023-11-12T00:39:41.895" v="15"/>
          <ac:spMkLst>
            <pc:docMk/>
            <pc:sldMk cId="2906340392" sldId="654"/>
            <ac:spMk id="2" creationId="{B424DA1D-2B2D-47BD-A1C2-157C277090CB}"/>
          </ac:spMkLst>
        </pc:spChg>
        <pc:spChg chg="mod">
          <ac:chgData name="Ruppert Sabine" userId="b9349422-8596-47de-9564-5ddde9a71b7f" providerId="ADAL" clId="{5AF76C9F-CD9D-4865-89B7-80DCBEBB8FEE}" dt="2023-11-12T00:39:41.895" v="15"/>
          <ac:spMkLst>
            <pc:docMk/>
            <pc:sldMk cId="2906340392" sldId="654"/>
            <ac:spMk id="3" creationId="{93F83F72-2502-4FA9-8AE0-9DE233D0DFA4}"/>
          </ac:spMkLst>
        </pc:spChg>
        <pc:spChg chg="mod">
          <ac:chgData name="Ruppert Sabine" userId="b9349422-8596-47de-9564-5ddde9a71b7f" providerId="ADAL" clId="{5AF76C9F-CD9D-4865-89B7-80DCBEBB8FEE}" dt="2023-11-12T00:41:15.305" v="22" actId="207"/>
          <ac:spMkLst>
            <pc:docMk/>
            <pc:sldMk cId="2906340392" sldId="654"/>
            <ac:spMk id="4" creationId="{58DDEE6F-A3CA-4AF6-9DBB-28DF15E9CBE4}"/>
          </ac:spMkLst>
        </pc:spChg>
      </pc:sldChg>
      <pc:sldChg chg="modSp mod">
        <pc:chgData name="Ruppert Sabine" userId="b9349422-8596-47de-9564-5ddde9a71b7f" providerId="ADAL" clId="{5AF76C9F-CD9D-4865-89B7-80DCBEBB8FEE}" dt="2023-11-12T00:40:35.393" v="18" actId="11"/>
        <pc:sldMkLst>
          <pc:docMk/>
          <pc:sldMk cId="3322637340" sldId="655"/>
        </pc:sldMkLst>
        <pc:spChg chg="mod">
          <ac:chgData name="Ruppert Sabine" userId="b9349422-8596-47de-9564-5ddde9a71b7f" providerId="ADAL" clId="{5AF76C9F-CD9D-4865-89B7-80DCBEBB8FEE}" dt="2023-11-12T00:39:41.895" v="15"/>
          <ac:spMkLst>
            <pc:docMk/>
            <pc:sldMk cId="3322637340" sldId="655"/>
            <ac:spMk id="2" creationId="{B424DA1D-2B2D-47BD-A1C2-157C277090CB}"/>
          </ac:spMkLst>
        </pc:spChg>
        <pc:spChg chg="mod">
          <ac:chgData name="Ruppert Sabine" userId="b9349422-8596-47de-9564-5ddde9a71b7f" providerId="ADAL" clId="{5AF76C9F-CD9D-4865-89B7-80DCBEBB8FEE}" dt="2023-11-12T00:39:41.895" v="15"/>
          <ac:spMkLst>
            <pc:docMk/>
            <pc:sldMk cId="3322637340" sldId="655"/>
            <ac:spMk id="3" creationId="{93F83F72-2502-4FA9-8AE0-9DE233D0DFA4}"/>
          </ac:spMkLst>
        </pc:spChg>
        <pc:spChg chg="mod">
          <ac:chgData name="Ruppert Sabine" userId="b9349422-8596-47de-9564-5ddde9a71b7f" providerId="ADAL" clId="{5AF76C9F-CD9D-4865-89B7-80DCBEBB8FEE}" dt="2023-11-12T00:40:35.393" v="18" actId="11"/>
          <ac:spMkLst>
            <pc:docMk/>
            <pc:sldMk cId="3322637340" sldId="655"/>
            <ac:spMk id="4" creationId="{58DDEE6F-A3CA-4AF6-9DBB-28DF15E9CBE4}"/>
          </ac:spMkLst>
        </pc:spChg>
      </pc:sldChg>
      <pc:sldChg chg="modSp mod">
        <pc:chgData name="Ruppert Sabine" userId="b9349422-8596-47de-9564-5ddde9a71b7f" providerId="ADAL" clId="{5AF76C9F-CD9D-4865-89B7-80DCBEBB8FEE}" dt="2023-11-12T00:40:42.659" v="19" actId="207"/>
        <pc:sldMkLst>
          <pc:docMk/>
          <pc:sldMk cId="2180014742" sldId="656"/>
        </pc:sldMkLst>
        <pc:spChg chg="mod">
          <ac:chgData name="Ruppert Sabine" userId="b9349422-8596-47de-9564-5ddde9a71b7f" providerId="ADAL" clId="{5AF76C9F-CD9D-4865-89B7-80DCBEBB8FEE}" dt="2023-11-12T00:39:41.895" v="15"/>
          <ac:spMkLst>
            <pc:docMk/>
            <pc:sldMk cId="2180014742" sldId="656"/>
            <ac:spMk id="2" creationId="{B424DA1D-2B2D-47BD-A1C2-157C277090CB}"/>
          </ac:spMkLst>
        </pc:spChg>
        <pc:spChg chg="mod">
          <ac:chgData name="Ruppert Sabine" userId="b9349422-8596-47de-9564-5ddde9a71b7f" providerId="ADAL" clId="{5AF76C9F-CD9D-4865-89B7-80DCBEBB8FEE}" dt="2023-11-12T00:39:41.895" v="15"/>
          <ac:spMkLst>
            <pc:docMk/>
            <pc:sldMk cId="2180014742" sldId="656"/>
            <ac:spMk id="3" creationId="{93F83F72-2502-4FA9-8AE0-9DE233D0DFA4}"/>
          </ac:spMkLst>
        </pc:spChg>
        <pc:spChg chg="mod">
          <ac:chgData name="Ruppert Sabine" userId="b9349422-8596-47de-9564-5ddde9a71b7f" providerId="ADAL" clId="{5AF76C9F-CD9D-4865-89B7-80DCBEBB8FEE}" dt="2023-11-12T00:40:42.659" v="19" actId="207"/>
          <ac:spMkLst>
            <pc:docMk/>
            <pc:sldMk cId="2180014742" sldId="656"/>
            <ac:spMk id="4" creationId="{58DDEE6F-A3CA-4AF6-9DBB-28DF15E9CBE4}"/>
          </ac:spMkLst>
        </pc:spChg>
      </pc:sldChg>
      <pc:sldChg chg="modSp">
        <pc:chgData name="Ruppert Sabine" userId="b9349422-8596-47de-9564-5ddde9a71b7f" providerId="ADAL" clId="{5AF76C9F-CD9D-4865-89B7-80DCBEBB8FEE}" dt="2023-11-12T00:39:41.895" v="15"/>
        <pc:sldMkLst>
          <pc:docMk/>
          <pc:sldMk cId="864019989" sldId="664"/>
        </pc:sldMkLst>
        <pc:spChg chg="mod">
          <ac:chgData name="Ruppert Sabine" userId="b9349422-8596-47de-9564-5ddde9a71b7f" providerId="ADAL" clId="{5AF76C9F-CD9D-4865-89B7-80DCBEBB8FEE}" dt="2023-11-12T00:39:41.895" v="15"/>
          <ac:spMkLst>
            <pc:docMk/>
            <pc:sldMk cId="864019989" sldId="664"/>
            <ac:spMk id="2" creationId="{00000000-0000-0000-0000-000000000000}"/>
          </ac:spMkLst>
        </pc:spChg>
        <pc:spChg chg="mod">
          <ac:chgData name="Ruppert Sabine" userId="b9349422-8596-47de-9564-5ddde9a71b7f" providerId="ADAL" clId="{5AF76C9F-CD9D-4865-89B7-80DCBEBB8FEE}" dt="2023-11-12T00:39:41.895" v="15"/>
          <ac:spMkLst>
            <pc:docMk/>
            <pc:sldMk cId="864019989" sldId="664"/>
            <ac:spMk id="5" creationId="{00000000-0000-0000-0000-000000000000}"/>
          </ac:spMkLst>
        </pc:spChg>
      </pc:sldChg>
      <pc:sldChg chg="modSp">
        <pc:chgData name="Ruppert Sabine" userId="b9349422-8596-47de-9564-5ddde9a71b7f" providerId="ADAL" clId="{5AF76C9F-CD9D-4865-89B7-80DCBEBB8FEE}" dt="2023-11-12T00:39:41.895" v="15"/>
        <pc:sldMkLst>
          <pc:docMk/>
          <pc:sldMk cId="1422741933" sldId="665"/>
        </pc:sldMkLst>
        <pc:spChg chg="mod">
          <ac:chgData name="Ruppert Sabine" userId="b9349422-8596-47de-9564-5ddde9a71b7f" providerId="ADAL" clId="{5AF76C9F-CD9D-4865-89B7-80DCBEBB8FEE}" dt="2023-11-12T00:39:41.895" v="15"/>
          <ac:spMkLst>
            <pc:docMk/>
            <pc:sldMk cId="1422741933" sldId="665"/>
            <ac:spMk id="2" creationId="{00000000-0000-0000-0000-000000000000}"/>
          </ac:spMkLst>
        </pc:spChg>
        <pc:spChg chg="mod">
          <ac:chgData name="Ruppert Sabine" userId="b9349422-8596-47de-9564-5ddde9a71b7f" providerId="ADAL" clId="{5AF76C9F-CD9D-4865-89B7-80DCBEBB8FEE}" dt="2023-11-12T00:39:41.895" v="15"/>
          <ac:spMkLst>
            <pc:docMk/>
            <pc:sldMk cId="1422741933" sldId="665"/>
            <ac:spMk id="6" creationId="{00000000-0000-0000-0000-000000000000}"/>
          </ac:spMkLst>
        </pc:spChg>
      </pc:sldChg>
      <pc:sldChg chg="modSp">
        <pc:chgData name="Ruppert Sabine" userId="b9349422-8596-47de-9564-5ddde9a71b7f" providerId="ADAL" clId="{5AF76C9F-CD9D-4865-89B7-80DCBEBB8FEE}" dt="2023-11-12T00:39:41.895" v="15"/>
        <pc:sldMkLst>
          <pc:docMk/>
          <pc:sldMk cId="4144208176" sldId="666"/>
        </pc:sldMkLst>
        <pc:spChg chg="mod">
          <ac:chgData name="Ruppert Sabine" userId="b9349422-8596-47de-9564-5ddde9a71b7f" providerId="ADAL" clId="{5AF76C9F-CD9D-4865-89B7-80DCBEBB8FEE}" dt="2023-11-12T00:39:41.895" v="15"/>
          <ac:spMkLst>
            <pc:docMk/>
            <pc:sldMk cId="4144208176" sldId="666"/>
            <ac:spMk id="3" creationId="{00000000-0000-0000-0000-000000000000}"/>
          </ac:spMkLst>
        </pc:spChg>
        <pc:picChg chg="mod">
          <ac:chgData name="Ruppert Sabine" userId="b9349422-8596-47de-9564-5ddde9a71b7f" providerId="ADAL" clId="{5AF76C9F-CD9D-4865-89B7-80DCBEBB8FEE}" dt="2023-11-12T00:39:41.895" v="15"/>
          <ac:picMkLst>
            <pc:docMk/>
            <pc:sldMk cId="4144208176" sldId="666"/>
            <ac:picMk id="7" creationId="{00000000-0000-0000-0000-000000000000}"/>
          </ac:picMkLst>
        </pc:picChg>
      </pc:sldChg>
      <pc:sldChg chg="modSp mod">
        <pc:chgData name="Ruppert Sabine" userId="b9349422-8596-47de-9564-5ddde9a71b7f" providerId="ADAL" clId="{5AF76C9F-CD9D-4865-89B7-80DCBEBB8FEE}" dt="2023-11-12T00:43:23.230" v="37" actId="207"/>
        <pc:sldMkLst>
          <pc:docMk/>
          <pc:sldMk cId="836867464" sldId="667"/>
        </pc:sldMkLst>
        <pc:spChg chg="mod">
          <ac:chgData name="Ruppert Sabine" userId="b9349422-8596-47de-9564-5ddde9a71b7f" providerId="ADAL" clId="{5AF76C9F-CD9D-4865-89B7-80DCBEBB8FEE}" dt="2023-11-12T00:43:23.230" v="37" actId="207"/>
          <ac:spMkLst>
            <pc:docMk/>
            <pc:sldMk cId="836867464" sldId="667"/>
            <ac:spMk id="3" creationId="{00000000-0000-0000-0000-000000000000}"/>
          </ac:spMkLst>
        </pc:spChg>
      </pc:sldChg>
      <pc:sldChg chg="modSp">
        <pc:chgData name="Ruppert Sabine" userId="b9349422-8596-47de-9564-5ddde9a71b7f" providerId="ADAL" clId="{5AF76C9F-CD9D-4865-89B7-80DCBEBB8FEE}" dt="2023-11-12T00:39:41.895" v="15"/>
        <pc:sldMkLst>
          <pc:docMk/>
          <pc:sldMk cId="1517297097" sldId="674"/>
        </pc:sldMkLst>
        <pc:spChg chg="mod">
          <ac:chgData name="Ruppert Sabine" userId="b9349422-8596-47de-9564-5ddde9a71b7f" providerId="ADAL" clId="{5AF76C9F-CD9D-4865-89B7-80DCBEBB8FEE}" dt="2023-11-12T00:39:41.895" v="15"/>
          <ac:spMkLst>
            <pc:docMk/>
            <pc:sldMk cId="1517297097" sldId="674"/>
            <ac:spMk id="2" creationId="{00000000-0000-0000-0000-000000000000}"/>
          </ac:spMkLst>
        </pc:spChg>
        <pc:spChg chg="mod">
          <ac:chgData name="Ruppert Sabine" userId="b9349422-8596-47de-9564-5ddde9a71b7f" providerId="ADAL" clId="{5AF76C9F-CD9D-4865-89B7-80DCBEBB8FEE}" dt="2023-11-12T00:39:41.895" v="15"/>
          <ac:spMkLst>
            <pc:docMk/>
            <pc:sldMk cId="1517297097" sldId="674"/>
            <ac:spMk id="5" creationId="{00000000-0000-0000-0000-000000000000}"/>
          </ac:spMkLst>
        </pc:spChg>
      </pc:sldChg>
      <pc:sldChg chg="modSp">
        <pc:chgData name="Ruppert Sabine" userId="b9349422-8596-47de-9564-5ddde9a71b7f" providerId="ADAL" clId="{5AF76C9F-CD9D-4865-89B7-80DCBEBB8FEE}" dt="2023-11-12T00:39:41.895" v="15"/>
        <pc:sldMkLst>
          <pc:docMk/>
          <pc:sldMk cId="2053852581" sldId="675"/>
        </pc:sldMkLst>
        <pc:spChg chg="mod">
          <ac:chgData name="Ruppert Sabine" userId="b9349422-8596-47de-9564-5ddde9a71b7f" providerId="ADAL" clId="{5AF76C9F-CD9D-4865-89B7-80DCBEBB8FEE}" dt="2023-11-12T00:39:41.895" v="15"/>
          <ac:spMkLst>
            <pc:docMk/>
            <pc:sldMk cId="2053852581" sldId="675"/>
            <ac:spMk id="2" creationId="{00000000-0000-0000-0000-000000000000}"/>
          </ac:spMkLst>
        </pc:spChg>
        <pc:spChg chg="mod">
          <ac:chgData name="Ruppert Sabine" userId="b9349422-8596-47de-9564-5ddde9a71b7f" providerId="ADAL" clId="{5AF76C9F-CD9D-4865-89B7-80DCBEBB8FEE}" dt="2023-11-12T00:39:41.895" v="15"/>
          <ac:spMkLst>
            <pc:docMk/>
            <pc:sldMk cId="2053852581" sldId="675"/>
            <ac:spMk id="3" creationId="{00000000-0000-0000-0000-000000000000}"/>
          </ac:spMkLst>
        </pc:spChg>
        <pc:spChg chg="mod">
          <ac:chgData name="Ruppert Sabine" userId="b9349422-8596-47de-9564-5ddde9a71b7f" providerId="ADAL" clId="{5AF76C9F-CD9D-4865-89B7-80DCBEBB8FEE}" dt="2023-11-12T00:39:41.895" v="15"/>
          <ac:spMkLst>
            <pc:docMk/>
            <pc:sldMk cId="2053852581" sldId="675"/>
            <ac:spMk id="5" creationId="{00000000-0000-0000-0000-000000000000}"/>
          </ac:spMkLst>
        </pc:spChg>
      </pc:sldChg>
      <pc:sldChg chg="modSp">
        <pc:chgData name="Ruppert Sabine" userId="b9349422-8596-47de-9564-5ddde9a71b7f" providerId="ADAL" clId="{5AF76C9F-CD9D-4865-89B7-80DCBEBB8FEE}" dt="2023-11-12T00:39:41.895" v="15"/>
        <pc:sldMkLst>
          <pc:docMk/>
          <pc:sldMk cId="691565403" sldId="676"/>
        </pc:sldMkLst>
        <pc:spChg chg="mod">
          <ac:chgData name="Ruppert Sabine" userId="b9349422-8596-47de-9564-5ddde9a71b7f" providerId="ADAL" clId="{5AF76C9F-CD9D-4865-89B7-80DCBEBB8FEE}" dt="2023-11-12T00:39:41.895" v="15"/>
          <ac:spMkLst>
            <pc:docMk/>
            <pc:sldMk cId="691565403" sldId="676"/>
            <ac:spMk id="3" creationId="{1C98ECF5-F9AF-5246-DAA4-63F21BDAA011}"/>
          </ac:spMkLst>
        </pc:spChg>
        <pc:spChg chg="mod">
          <ac:chgData name="Ruppert Sabine" userId="b9349422-8596-47de-9564-5ddde9a71b7f" providerId="ADAL" clId="{5AF76C9F-CD9D-4865-89B7-80DCBEBB8FEE}" dt="2023-11-12T00:39:41.895" v="15"/>
          <ac:spMkLst>
            <pc:docMk/>
            <pc:sldMk cId="691565403" sldId="676"/>
            <ac:spMk id="7" creationId="{8B865B71-145A-8A82-5836-5B196862D27A}"/>
          </ac:spMkLst>
        </pc:spChg>
        <pc:spChg chg="mod">
          <ac:chgData name="Ruppert Sabine" userId="b9349422-8596-47de-9564-5ddde9a71b7f" providerId="ADAL" clId="{5AF76C9F-CD9D-4865-89B7-80DCBEBB8FEE}" dt="2023-11-12T00:39:41.895" v="15"/>
          <ac:spMkLst>
            <pc:docMk/>
            <pc:sldMk cId="691565403" sldId="676"/>
            <ac:spMk id="9" creationId="{CEFED24F-87FE-06B6-A76B-D21EFC2BDCD3}"/>
          </ac:spMkLst>
        </pc:spChg>
        <pc:picChg chg="mod">
          <ac:chgData name="Ruppert Sabine" userId="b9349422-8596-47de-9564-5ddde9a71b7f" providerId="ADAL" clId="{5AF76C9F-CD9D-4865-89B7-80DCBEBB8FEE}" dt="2023-11-12T00:39:41.895" v="15"/>
          <ac:picMkLst>
            <pc:docMk/>
            <pc:sldMk cId="691565403" sldId="676"/>
            <ac:picMk id="17" creationId="{368F5597-D5F7-6422-FDAA-352935CD1B3C}"/>
          </ac:picMkLst>
        </pc:picChg>
      </pc:sldChg>
      <pc:sldChg chg="modSp mod">
        <pc:chgData name="Ruppert Sabine" userId="b9349422-8596-47de-9564-5ddde9a71b7f" providerId="ADAL" clId="{5AF76C9F-CD9D-4865-89B7-80DCBEBB8FEE}" dt="2023-11-12T00:41:48.402" v="25" actId="207"/>
        <pc:sldMkLst>
          <pc:docMk/>
          <pc:sldMk cId="1824819599" sldId="678"/>
        </pc:sldMkLst>
        <pc:spChg chg="mod">
          <ac:chgData name="Ruppert Sabine" userId="b9349422-8596-47de-9564-5ddde9a71b7f" providerId="ADAL" clId="{5AF76C9F-CD9D-4865-89B7-80DCBEBB8FEE}" dt="2023-11-12T00:39:41.895" v="15"/>
          <ac:spMkLst>
            <pc:docMk/>
            <pc:sldMk cId="1824819599" sldId="678"/>
            <ac:spMk id="2" creationId="{0D2256B8-9C66-3D31-9CBF-D1686E9EBBF7}"/>
          </ac:spMkLst>
        </pc:spChg>
        <pc:spChg chg="mod">
          <ac:chgData name="Ruppert Sabine" userId="b9349422-8596-47de-9564-5ddde9a71b7f" providerId="ADAL" clId="{5AF76C9F-CD9D-4865-89B7-80DCBEBB8FEE}" dt="2023-11-12T00:41:48.402" v="25" actId="207"/>
          <ac:spMkLst>
            <pc:docMk/>
            <pc:sldMk cId="1824819599" sldId="678"/>
            <ac:spMk id="3" creationId="{24C8801E-FFB0-808F-14D9-55486403E3C5}"/>
          </ac:spMkLst>
        </pc:spChg>
        <pc:spChg chg="mod">
          <ac:chgData name="Ruppert Sabine" userId="b9349422-8596-47de-9564-5ddde9a71b7f" providerId="ADAL" clId="{5AF76C9F-CD9D-4865-89B7-80DCBEBB8FEE}" dt="2023-11-12T00:39:41.895" v="15"/>
          <ac:spMkLst>
            <pc:docMk/>
            <pc:sldMk cId="1824819599" sldId="678"/>
            <ac:spMk id="4" creationId="{C80CF137-DDE6-D0B5-8C39-F0E2D57E262E}"/>
          </ac:spMkLst>
        </pc:spChg>
        <pc:picChg chg="mod">
          <ac:chgData name="Ruppert Sabine" userId="b9349422-8596-47de-9564-5ddde9a71b7f" providerId="ADAL" clId="{5AF76C9F-CD9D-4865-89B7-80DCBEBB8FEE}" dt="2023-11-12T00:39:41.895" v="15"/>
          <ac:picMkLst>
            <pc:docMk/>
            <pc:sldMk cId="1824819599" sldId="678"/>
            <ac:picMk id="7" creationId="{286A94BA-BF04-1DAD-E375-DF3CF6BC1A8F}"/>
          </ac:picMkLst>
        </pc:picChg>
      </pc:sldChg>
      <pc:sldChg chg="modSp mod">
        <pc:chgData name="Ruppert Sabine" userId="b9349422-8596-47de-9564-5ddde9a71b7f" providerId="ADAL" clId="{5AF76C9F-CD9D-4865-89B7-80DCBEBB8FEE}" dt="2023-11-12T00:41:58.348" v="28" actId="207"/>
        <pc:sldMkLst>
          <pc:docMk/>
          <pc:sldMk cId="1793688104" sldId="679"/>
        </pc:sldMkLst>
        <pc:spChg chg="mod">
          <ac:chgData name="Ruppert Sabine" userId="b9349422-8596-47de-9564-5ddde9a71b7f" providerId="ADAL" clId="{5AF76C9F-CD9D-4865-89B7-80DCBEBB8FEE}" dt="2023-11-12T00:39:41.895" v="15"/>
          <ac:spMkLst>
            <pc:docMk/>
            <pc:sldMk cId="1793688104" sldId="679"/>
            <ac:spMk id="2" creationId="{B424DA1D-2B2D-47BD-A1C2-157C277090CB}"/>
          </ac:spMkLst>
        </pc:spChg>
        <pc:spChg chg="mod">
          <ac:chgData name="Ruppert Sabine" userId="b9349422-8596-47de-9564-5ddde9a71b7f" providerId="ADAL" clId="{5AF76C9F-CD9D-4865-89B7-80DCBEBB8FEE}" dt="2023-11-12T00:39:41.895" v="15"/>
          <ac:spMkLst>
            <pc:docMk/>
            <pc:sldMk cId="1793688104" sldId="679"/>
            <ac:spMk id="3" creationId="{93F83F72-2502-4FA9-8AE0-9DE233D0DFA4}"/>
          </ac:spMkLst>
        </pc:spChg>
        <pc:spChg chg="mod">
          <ac:chgData name="Ruppert Sabine" userId="b9349422-8596-47de-9564-5ddde9a71b7f" providerId="ADAL" clId="{5AF76C9F-CD9D-4865-89B7-80DCBEBB8FEE}" dt="2023-11-12T00:41:58.348" v="28" actId="207"/>
          <ac:spMkLst>
            <pc:docMk/>
            <pc:sldMk cId="1793688104" sldId="679"/>
            <ac:spMk id="4" creationId="{58DDEE6F-A3CA-4AF6-9DBB-28DF15E9CBE4}"/>
          </ac:spMkLst>
        </pc:spChg>
      </pc:sldChg>
      <pc:sldChg chg="modSp mod">
        <pc:chgData name="Ruppert Sabine" userId="b9349422-8596-47de-9564-5ddde9a71b7f" providerId="ADAL" clId="{5AF76C9F-CD9D-4865-89B7-80DCBEBB8FEE}" dt="2023-11-12T00:42:05.788" v="29" actId="207"/>
        <pc:sldMkLst>
          <pc:docMk/>
          <pc:sldMk cId="2660841518" sldId="680"/>
        </pc:sldMkLst>
        <pc:spChg chg="mod">
          <ac:chgData name="Ruppert Sabine" userId="b9349422-8596-47de-9564-5ddde9a71b7f" providerId="ADAL" clId="{5AF76C9F-CD9D-4865-89B7-80DCBEBB8FEE}" dt="2023-11-12T00:39:41.895" v="15"/>
          <ac:spMkLst>
            <pc:docMk/>
            <pc:sldMk cId="2660841518" sldId="680"/>
            <ac:spMk id="2" creationId="{00000000-0000-0000-0000-000000000000}"/>
          </ac:spMkLst>
        </pc:spChg>
        <pc:spChg chg="mod">
          <ac:chgData name="Ruppert Sabine" userId="b9349422-8596-47de-9564-5ddde9a71b7f" providerId="ADAL" clId="{5AF76C9F-CD9D-4865-89B7-80DCBEBB8FEE}" dt="2023-11-12T00:42:05.788" v="29" actId="207"/>
          <ac:spMkLst>
            <pc:docMk/>
            <pc:sldMk cId="2660841518" sldId="680"/>
            <ac:spMk id="4" creationId="{00000000-0000-0000-0000-000000000000}"/>
          </ac:spMkLst>
        </pc:spChg>
        <pc:spChg chg="mod">
          <ac:chgData name="Ruppert Sabine" userId="b9349422-8596-47de-9564-5ddde9a71b7f" providerId="ADAL" clId="{5AF76C9F-CD9D-4865-89B7-80DCBEBB8FEE}" dt="2023-11-12T00:39:41.895" v="15"/>
          <ac:spMkLst>
            <pc:docMk/>
            <pc:sldMk cId="2660841518" sldId="680"/>
            <ac:spMk id="5" creationId="{00000000-0000-0000-0000-000000000000}"/>
          </ac:spMkLst>
        </pc:spChg>
      </pc:sldChg>
      <pc:sldChg chg="modSp mod">
        <pc:chgData name="Ruppert Sabine" userId="b9349422-8596-47de-9564-5ddde9a71b7f" providerId="ADAL" clId="{5AF76C9F-CD9D-4865-89B7-80DCBEBB8FEE}" dt="2023-11-12T00:42:16.909" v="30" actId="207"/>
        <pc:sldMkLst>
          <pc:docMk/>
          <pc:sldMk cId="1686713613" sldId="681"/>
        </pc:sldMkLst>
        <pc:spChg chg="mod">
          <ac:chgData name="Ruppert Sabine" userId="b9349422-8596-47de-9564-5ddde9a71b7f" providerId="ADAL" clId="{5AF76C9F-CD9D-4865-89B7-80DCBEBB8FEE}" dt="2023-11-12T00:39:41.895" v="15"/>
          <ac:spMkLst>
            <pc:docMk/>
            <pc:sldMk cId="1686713613" sldId="681"/>
            <ac:spMk id="2" creationId="{00000000-0000-0000-0000-000000000000}"/>
          </ac:spMkLst>
        </pc:spChg>
        <pc:spChg chg="mod">
          <ac:chgData name="Ruppert Sabine" userId="b9349422-8596-47de-9564-5ddde9a71b7f" providerId="ADAL" clId="{5AF76C9F-CD9D-4865-89B7-80DCBEBB8FEE}" dt="2023-11-12T00:39:41.895" v="15"/>
          <ac:spMkLst>
            <pc:docMk/>
            <pc:sldMk cId="1686713613" sldId="681"/>
            <ac:spMk id="3" creationId="{00000000-0000-0000-0000-000000000000}"/>
          </ac:spMkLst>
        </pc:spChg>
        <pc:spChg chg="mod">
          <ac:chgData name="Ruppert Sabine" userId="b9349422-8596-47de-9564-5ddde9a71b7f" providerId="ADAL" clId="{5AF76C9F-CD9D-4865-89B7-80DCBEBB8FEE}" dt="2023-11-12T00:42:16.909" v="30" actId="207"/>
          <ac:spMkLst>
            <pc:docMk/>
            <pc:sldMk cId="1686713613" sldId="681"/>
            <ac:spMk id="4" creationId="{00000000-0000-0000-0000-000000000000}"/>
          </ac:spMkLst>
        </pc:spChg>
      </pc:sldChg>
      <pc:sldChg chg="modSp mod">
        <pc:chgData name="Ruppert Sabine" userId="b9349422-8596-47de-9564-5ddde9a71b7f" providerId="ADAL" clId="{5AF76C9F-CD9D-4865-89B7-80DCBEBB8FEE}" dt="2023-11-12T00:42:33.055" v="32" actId="114"/>
        <pc:sldMkLst>
          <pc:docMk/>
          <pc:sldMk cId="2625227185" sldId="682"/>
        </pc:sldMkLst>
        <pc:spChg chg="mod">
          <ac:chgData name="Ruppert Sabine" userId="b9349422-8596-47de-9564-5ddde9a71b7f" providerId="ADAL" clId="{5AF76C9F-CD9D-4865-89B7-80DCBEBB8FEE}" dt="2023-11-12T00:39:41.895" v="15"/>
          <ac:spMkLst>
            <pc:docMk/>
            <pc:sldMk cId="2625227185" sldId="682"/>
            <ac:spMk id="2" creationId="{00000000-0000-0000-0000-000000000000}"/>
          </ac:spMkLst>
        </pc:spChg>
        <pc:spChg chg="mod">
          <ac:chgData name="Ruppert Sabine" userId="b9349422-8596-47de-9564-5ddde9a71b7f" providerId="ADAL" clId="{5AF76C9F-CD9D-4865-89B7-80DCBEBB8FEE}" dt="2023-11-12T00:39:41.895" v="15"/>
          <ac:spMkLst>
            <pc:docMk/>
            <pc:sldMk cId="2625227185" sldId="682"/>
            <ac:spMk id="3" creationId="{00000000-0000-0000-0000-000000000000}"/>
          </ac:spMkLst>
        </pc:spChg>
        <pc:spChg chg="mod">
          <ac:chgData name="Ruppert Sabine" userId="b9349422-8596-47de-9564-5ddde9a71b7f" providerId="ADAL" clId="{5AF76C9F-CD9D-4865-89B7-80DCBEBB8FEE}" dt="2023-11-12T00:42:33.055" v="32" actId="114"/>
          <ac:spMkLst>
            <pc:docMk/>
            <pc:sldMk cId="2625227185" sldId="682"/>
            <ac:spMk id="4" creationId="{00000000-0000-0000-0000-000000000000}"/>
          </ac:spMkLst>
        </pc:spChg>
      </pc:sldChg>
      <pc:sldChg chg="modSp">
        <pc:chgData name="Ruppert Sabine" userId="b9349422-8596-47de-9564-5ddde9a71b7f" providerId="ADAL" clId="{5AF76C9F-CD9D-4865-89B7-80DCBEBB8FEE}" dt="2023-11-12T00:39:41.895" v="15"/>
        <pc:sldMkLst>
          <pc:docMk/>
          <pc:sldMk cId="505978291" sldId="683"/>
        </pc:sldMkLst>
        <pc:spChg chg="mod">
          <ac:chgData name="Ruppert Sabine" userId="b9349422-8596-47de-9564-5ddde9a71b7f" providerId="ADAL" clId="{5AF76C9F-CD9D-4865-89B7-80DCBEBB8FEE}" dt="2023-11-12T00:39:41.895" v="15"/>
          <ac:spMkLst>
            <pc:docMk/>
            <pc:sldMk cId="505978291" sldId="683"/>
            <ac:spMk id="2" creationId="{00000000-0000-0000-0000-000000000000}"/>
          </ac:spMkLst>
        </pc:spChg>
      </pc:sldChg>
      <pc:sldChg chg="modSp mod">
        <pc:chgData name="Ruppert Sabine" userId="b9349422-8596-47de-9564-5ddde9a71b7f" providerId="ADAL" clId="{5AF76C9F-CD9D-4865-89B7-80DCBEBB8FEE}" dt="2023-11-12T00:42:51.218" v="34" actId="207"/>
        <pc:sldMkLst>
          <pc:docMk/>
          <pc:sldMk cId="3726054424" sldId="684"/>
        </pc:sldMkLst>
        <pc:spChg chg="mod">
          <ac:chgData name="Ruppert Sabine" userId="b9349422-8596-47de-9564-5ddde9a71b7f" providerId="ADAL" clId="{5AF76C9F-CD9D-4865-89B7-80DCBEBB8FEE}" dt="2023-11-12T00:42:51.218" v="34" actId="207"/>
          <ac:spMkLst>
            <pc:docMk/>
            <pc:sldMk cId="3726054424" sldId="684"/>
            <ac:spMk id="2" creationId="{442C8CFD-23C3-4888-A7CC-17967B565E17}"/>
          </ac:spMkLst>
        </pc:spChg>
        <pc:spChg chg="mod">
          <ac:chgData name="Ruppert Sabine" userId="b9349422-8596-47de-9564-5ddde9a71b7f" providerId="ADAL" clId="{5AF76C9F-CD9D-4865-89B7-80DCBEBB8FEE}" dt="2023-11-12T00:39:41.895" v="15"/>
          <ac:spMkLst>
            <pc:docMk/>
            <pc:sldMk cId="3726054424" sldId="684"/>
            <ac:spMk id="3" creationId="{C3E92811-4FA6-43D6-B27B-A899A12C6FBB}"/>
          </ac:spMkLst>
        </pc:spChg>
        <pc:spChg chg="mod">
          <ac:chgData name="Ruppert Sabine" userId="b9349422-8596-47de-9564-5ddde9a71b7f" providerId="ADAL" clId="{5AF76C9F-CD9D-4865-89B7-80DCBEBB8FEE}" dt="2023-11-12T00:39:41.895" v="15"/>
          <ac:spMkLst>
            <pc:docMk/>
            <pc:sldMk cId="3726054424" sldId="684"/>
            <ac:spMk id="11" creationId="{A5B42F5F-FA97-7D57-FEFA-4EAE55D63C13}"/>
          </ac:spMkLst>
        </pc:spChg>
        <pc:picChg chg="mod">
          <ac:chgData name="Ruppert Sabine" userId="b9349422-8596-47de-9564-5ddde9a71b7f" providerId="ADAL" clId="{5AF76C9F-CD9D-4865-89B7-80DCBEBB8FEE}" dt="2023-11-12T00:39:41.895" v="15"/>
          <ac:picMkLst>
            <pc:docMk/>
            <pc:sldMk cId="3726054424" sldId="684"/>
            <ac:picMk id="6" creationId="{13294BA7-6716-42C2-A9B0-E8725CEC3CEE}"/>
          </ac:picMkLst>
        </pc:picChg>
      </pc:sldChg>
      <pc:sldChg chg="modSp mod">
        <pc:chgData name="Ruppert Sabine" userId="b9349422-8596-47de-9564-5ddde9a71b7f" providerId="ADAL" clId="{5AF76C9F-CD9D-4865-89B7-80DCBEBB8FEE}" dt="2023-11-12T00:43:53.760" v="41" actId="207"/>
        <pc:sldMkLst>
          <pc:docMk/>
          <pc:sldMk cId="830366360" sldId="685"/>
        </pc:sldMkLst>
        <pc:spChg chg="mod">
          <ac:chgData name="Ruppert Sabine" userId="b9349422-8596-47de-9564-5ddde9a71b7f" providerId="ADAL" clId="{5AF76C9F-CD9D-4865-89B7-80DCBEBB8FEE}" dt="2023-11-12T00:39:41.895" v="15"/>
          <ac:spMkLst>
            <pc:docMk/>
            <pc:sldMk cId="830366360" sldId="685"/>
            <ac:spMk id="2" creationId="{2C45F627-3EEA-14EA-6DF0-A6B2BE04A928}"/>
          </ac:spMkLst>
        </pc:spChg>
        <pc:spChg chg="mod">
          <ac:chgData name="Ruppert Sabine" userId="b9349422-8596-47de-9564-5ddde9a71b7f" providerId="ADAL" clId="{5AF76C9F-CD9D-4865-89B7-80DCBEBB8FEE}" dt="2023-11-12T00:39:41.895" v="15"/>
          <ac:spMkLst>
            <pc:docMk/>
            <pc:sldMk cId="830366360" sldId="685"/>
            <ac:spMk id="3" creationId="{3095E2C3-F218-03AB-3E0A-CE9236917233}"/>
          </ac:spMkLst>
        </pc:spChg>
        <pc:spChg chg="mod">
          <ac:chgData name="Ruppert Sabine" userId="b9349422-8596-47de-9564-5ddde9a71b7f" providerId="ADAL" clId="{5AF76C9F-CD9D-4865-89B7-80DCBEBB8FEE}" dt="2023-11-12T00:43:53.760" v="41" actId="207"/>
          <ac:spMkLst>
            <pc:docMk/>
            <pc:sldMk cId="830366360" sldId="685"/>
            <ac:spMk id="4" creationId="{263162B2-D400-3022-E4C8-D85F1CF870BD}"/>
          </ac:spMkLst>
        </pc:spChg>
        <pc:spChg chg="mod">
          <ac:chgData name="Ruppert Sabine" userId="b9349422-8596-47de-9564-5ddde9a71b7f" providerId="ADAL" clId="{5AF76C9F-CD9D-4865-89B7-80DCBEBB8FEE}" dt="2023-11-12T00:43:49.941" v="40" actId="207"/>
          <ac:spMkLst>
            <pc:docMk/>
            <pc:sldMk cId="830366360" sldId="685"/>
            <ac:spMk id="5" creationId="{ABF17C9D-D0EB-F01D-7348-E3828060DF81}"/>
          </ac:spMkLst>
        </pc:spChg>
      </pc:sldChg>
      <pc:sldChg chg="modSp mod">
        <pc:chgData name="Ruppert Sabine" userId="b9349422-8596-47de-9564-5ddde9a71b7f" providerId="ADAL" clId="{5AF76C9F-CD9D-4865-89B7-80DCBEBB8FEE}" dt="2023-11-12T00:44:09.721" v="43" actId="207"/>
        <pc:sldMkLst>
          <pc:docMk/>
          <pc:sldMk cId="2208859807" sldId="686"/>
        </pc:sldMkLst>
        <pc:spChg chg="mod">
          <ac:chgData name="Ruppert Sabine" userId="b9349422-8596-47de-9564-5ddde9a71b7f" providerId="ADAL" clId="{5AF76C9F-CD9D-4865-89B7-80DCBEBB8FEE}" dt="2023-11-12T00:44:09.721" v="43" actId="207"/>
          <ac:spMkLst>
            <pc:docMk/>
            <pc:sldMk cId="2208859807" sldId="686"/>
            <ac:spMk id="3" creationId="{00000000-0000-0000-0000-000000000000}"/>
          </ac:spMkLst>
        </pc:spChg>
        <pc:spChg chg="mod">
          <ac:chgData name="Ruppert Sabine" userId="b9349422-8596-47de-9564-5ddde9a71b7f" providerId="ADAL" clId="{5AF76C9F-CD9D-4865-89B7-80DCBEBB8FEE}" dt="2023-11-12T00:39:41.895" v="15"/>
          <ac:spMkLst>
            <pc:docMk/>
            <pc:sldMk cId="2208859807" sldId="686"/>
            <ac:spMk id="5" creationId="{00000000-0000-0000-0000-000000000000}"/>
          </ac:spMkLst>
        </pc:spChg>
      </pc:sldChg>
      <pc:sldChg chg="modSp">
        <pc:chgData name="Ruppert Sabine" userId="b9349422-8596-47de-9564-5ddde9a71b7f" providerId="ADAL" clId="{5AF76C9F-CD9D-4865-89B7-80DCBEBB8FEE}" dt="2023-11-12T00:39:41.895" v="15"/>
        <pc:sldMkLst>
          <pc:docMk/>
          <pc:sldMk cId="1151852960" sldId="688"/>
        </pc:sldMkLst>
        <pc:spChg chg="mod">
          <ac:chgData name="Ruppert Sabine" userId="b9349422-8596-47de-9564-5ddde9a71b7f" providerId="ADAL" clId="{5AF76C9F-CD9D-4865-89B7-80DCBEBB8FEE}" dt="2023-11-12T00:39:41.895" v="15"/>
          <ac:spMkLst>
            <pc:docMk/>
            <pc:sldMk cId="1151852960" sldId="688"/>
            <ac:spMk id="2" creationId="{00000000-0000-0000-0000-000000000000}"/>
          </ac:spMkLst>
        </pc:spChg>
        <pc:spChg chg="mod">
          <ac:chgData name="Ruppert Sabine" userId="b9349422-8596-47de-9564-5ddde9a71b7f" providerId="ADAL" clId="{5AF76C9F-CD9D-4865-89B7-80DCBEBB8FEE}" dt="2023-11-12T00:39:41.895" v="15"/>
          <ac:spMkLst>
            <pc:docMk/>
            <pc:sldMk cId="1151852960" sldId="688"/>
            <ac:spMk id="3" creationId="{00000000-0000-0000-0000-000000000000}"/>
          </ac:spMkLst>
        </pc:spChg>
        <pc:picChg chg="mod">
          <ac:chgData name="Ruppert Sabine" userId="b9349422-8596-47de-9564-5ddde9a71b7f" providerId="ADAL" clId="{5AF76C9F-CD9D-4865-89B7-80DCBEBB8FEE}" dt="2023-11-12T00:39:41.895" v="15"/>
          <ac:picMkLst>
            <pc:docMk/>
            <pc:sldMk cId="1151852960" sldId="688"/>
            <ac:picMk id="5" creationId="{00000000-0000-0000-0000-000000000000}"/>
          </ac:picMkLst>
        </pc:picChg>
      </pc:sldChg>
      <pc:sldChg chg="modSp mod">
        <pc:chgData name="Ruppert Sabine" userId="b9349422-8596-47de-9564-5ddde9a71b7f" providerId="ADAL" clId="{5AF76C9F-CD9D-4865-89B7-80DCBEBB8FEE}" dt="2023-11-12T00:44:46.252" v="48" actId="207"/>
        <pc:sldMkLst>
          <pc:docMk/>
          <pc:sldMk cId="38097573" sldId="689"/>
        </pc:sldMkLst>
        <pc:spChg chg="mod">
          <ac:chgData name="Ruppert Sabine" userId="b9349422-8596-47de-9564-5ddde9a71b7f" providerId="ADAL" clId="{5AF76C9F-CD9D-4865-89B7-80DCBEBB8FEE}" dt="2023-11-12T00:39:41.895" v="15"/>
          <ac:spMkLst>
            <pc:docMk/>
            <pc:sldMk cId="38097573" sldId="689"/>
            <ac:spMk id="3" creationId="{00000000-0000-0000-0000-000000000000}"/>
          </ac:spMkLst>
        </pc:spChg>
        <pc:spChg chg="mod">
          <ac:chgData name="Ruppert Sabine" userId="b9349422-8596-47de-9564-5ddde9a71b7f" providerId="ADAL" clId="{5AF76C9F-CD9D-4865-89B7-80DCBEBB8FEE}" dt="2023-11-12T00:44:46.252" v="48" actId="207"/>
          <ac:spMkLst>
            <pc:docMk/>
            <pc:sldMk cId="38097573" sldId="689"/>
            <ac:spMk id="4" creationId="{00000000-0000-0000-0000-000000000000}"/>
          </ac:spMkLst>
        </pc:spChg>
      </pc:sldChg>
      <pc:sldChg chg="modSp mod">
        <pc:chgData name="Ruppert Sabine" userId="b9349422-8596-47de-9564-5ddde9a71b7f" providerId="ADAL" clId="{5AF76C9F-CD9D-4865-89B7-80DCBEBB8FEE}" dt="2023-11-12T00:44:51.883" v="49" actId="207"/>
        <pc:sldMkLst>
          <pc:docMk/>
          <pc:sldMk cId="1679605230" sldId="690"/>
        </pc:sldMkLst>
        <pc:spChg chg="mod">
          <ac:chgData name="Ruppert Sabine" userId="b9349422-8596-47de-9564-5ddde9a71b7f" providerId="ADAL" clId="{5AF76C9F-CD9D-4865-89B7-80DCBEBB8FEE}" dt="2023-11-12T00:39:41.895" v="15"/>
          <ac:spMkLst>
            <pc:docMk/>
            <pc:sldMk cId="1679605230" sldId="690"/>
            <ac:spMk id="2" creationId="{00000000-0000-0000-0000-000000000000}"/>
          </ac:spMkLst>
        </pc:spChg>
        <pc:spChg chg="mod">
          <ac:chgData name="Ruppert Sabine" userId="b9349422-8596-47de-9564-5ddde9a71b7f" providerId="ADAL" clId="{5AF76C9F-CD9D-4865-89B7-80DCBEBB8FEE}" dt="2023-11-12T00:44:51.883" v="49" actId="207"/>
          <ac:spMkLst>
            <pc:docMk/>
            <pc:sldMk cId="1679605230" sldId="690"/>
            <ac:spMk id="3" creationId="{00000000-0000-0000-0000-000000000000}"/>
          </ac:spMkLst>
        </pc:spChg>
      </pc:sldChg>
      <pc:sldChg chg="modSp mod">
        <pc:chgData name="Ruppert Sabine" userId="b9349422-8596-47de-9564-5ddde9a71b7f" providerId="ADAL" clId="{5AF76C9F-CD9D-4865-89B7-80DCBEBB8FEE}" dt="2023-11-12T00:45:00.056" v="50" actId="207"/>
        <pc:sldMkLst>
          <pc:docMk/>
          <pc:sldMk cId="4061055764" sldId="691"/>
        </pc:sldMkLst>
        <pc:spChg chg="mod">
          <ac:chgData name="Ruppert Sabine" userId="b9349422-8596-47de-9564-5ddde9a71b7f" providerId="ADAL" clId="{5AF76C9F-CD9D-4865-89B7-80DCBEBB8FEE}" dt="2023-11-12T00:45:00.056" v="50" actId="207"/>
          <ac:spMkLst>
            <pc:docMk/>
            <pc:sldMk cId="4061055764" sldId="691"/>
            <ac:spMk id="3" creationId="{00000000-0000-0000-0000-000000000000}"/>
          </ac:spMkLst>
        </pc:spChg>
        <pc:spChg chg="mod">
          <ac:chgData name="Ruppert Sabine" userId="b9349422-8596-47de-9564-5ddde9a71b7f" providerId="ADAL" clId="{5AF76C9F-CD9D-4865-89B7-80DCBEBB8FEE}" dt="2023-11-12T00:39:41.895" v="15"/>
          <ac:spMkLst>
            <pc:docMk/>
            <pc:sldMk cId="4061055764" sldId="691"/>
            <ac:spMk id="5" creationId="{00000000-0000-0000-0000-000000000000}"/>
          </ac:spMkLst>
        </pc:spChg>
      </pc:sldChg>
      <pc:sldChg chg="modSp mod">
        <pc:chgData name="Ruppert Sabine" userId="b9349422-8596-47de-9564-5ddde9a71b7f" providerId="ADAL" clId="{5AF76C9F-CD9D-4865-89B7-80DCBEBB8FEE}" dt="2023-11-12T00:45:09.297" v="51" actId="207"/>
        <pc:sldMkLst>
          <pc:docMk/>
          <pc:sldMk cId="4083247526" sldId="692"/>
        </pc:sldMkLst>
        <pc:spChg chg="mod">
          <ac:chgData name="Ruppert Sabine" userId="b9349422-8596-47de-9564-5ddde9a71b7f" providerId="ADAL" clId="{5AF76C9F-CD9D-4865-89B7-80DCBEBB8FEE}" dt="2023-11-12T00:45:09.297" v="51" actId="207"/>
          <ac:spMkLst>
            <pc:docMk/>
            <pc:sldMk cId="4083247526" sldId="692"/>
            <ac:spMk id="3" creationId="{00000000-0000-0000-0000-000000000000}"/>
          </ac:spMkLst>
        </pc:spChg>
        <pc:spChg chg="mod">
          <ac:chgData name="Ruppert Sabine" userId="b9349422-8596-47de-9564-5ddde9a71b7f" providerId="ADAL" clId="{5AF76C9F-CD9D-4865-89B7-80DCBEBB8FEE}" dt="2023-11-12T00:39:41.895" v="15"/>
          <ac:spMkLst>
            <pc:docMk/>
            <pc:sldMk cId="4083247526" sldId="692"/>
            <ac:spMk id="5" creationId="{00000000-0000-0000-0000-000000000000}"/>
          </ac:spMkLst>
        </pc:spChg>
      </pc:sldChg>
      <pc:sldChg chg="modSp mod">
        <pc:chgData name="Ruppert Sabine" userId="b9349422-8596-47de-9564-5ddde9a71b7f" providerId="ADAL" clId="{5AF76C9F-CD9D-4865-89B7-80DCBEBB8FEE}" dt="2023-11-12T00:45:21.788" v="53" actId="207"/>
        <pc:sldMkLst>
          <pc:docMk/>
          <pc:sldMk cId="3158553619" sldId="693"/>
        </pc:sldMkLst>
        <pc:spChg chg="mod">
          <ac:chgData name="Ruppert Sabine" userId="b9349422-8596-47de-9564-5ddde9a71b7f" providerId="ADAL" clId="{5AF76C9F-CD9D-4865-89B7-80DCBEBB8FEE}" dt="2023-11-12T00:39:41.895" v="15"/>
          <ac:spMkLst>
            <pc:docMk/>
            <pc:sldMk cId="3158553619" sldId="693"/>
            <ac:spMk id="2" creationId="{2C45F627-3EEA-14EA-6DF0-A6B2BE04A928}"/>
          </ac:spMkLst>
        </pc:spChg>
        <pc:spChg chg="mod">
          <ac:chgData name="Ruppert Sabine" userId="b9349422-8596-47de-9564-5ddde9a71b7f" providerId="ADAL" clId="{5AF76C9F-CD9D-4865-89B7-80DCBEBB8FEE}" dt="2023-11-12T00:39:41.895" v="15"/>
          <ac:spMkLst>
            <pc:docMk/>
            <pc:sldMk cId="3158553619" sldId="693"/>
            <ac:spMk id="3" creationId="{3095E2C3-F218-03AB-3E0A-CE9236917233}"/>
          </ac:spMkLst>
        </pc:spChg>
        <pc:spChg chg="mod">
          <ac:chgData name="Ruppert Sabine" userId="b9349422-8596-47de-9564-5ddde9a71b7f" providerId="ADAL" clId="{5AF76C9F-CD9D-4865-89B7-80DCBEBB8FEE}" dt="2023-11-12T00:45:21.788" v="53" actId="207"/>
          <ac:spMkLst>
            <pc:docMk/>
            <pc:sldMk cId="3158553619" sldId="693"/>
            <ac:spMk id="4" creationId="{263162B2-D400-3022-E4C8-D85F1CF870BD}"/>
          </ac:spMkLst>
        </pc:spChg>
        <pc:spChg chg="mod">
          <ac:chgData name="Ruppert Sabine" userId="b9349422-8596-47de-9564-5ddde9a71b7f" providerId="ADAL" clId="{5AF76C9F-CD9D-4865-89B7-80DCBEBB8FEE}" dt="2023-11-12T00:45:16.172" v="52" actId="207"/>
          <ac:spMkLst>
            <pc:docMk/>
            <pc:sldMk cId="3158553619" sldId="693"/>
            <ac:spMk id="5" creationId="{ABF17C9D-D0EB-F01D-7348-E3828060DF81}"/>
          </ac:spMkLst>
        </pc:spChg>
      </pc:sldChg>
      <pc:sldChg chg="modSp mod">
        <pc:chgData name="Ruppert Sabine" userId="b9349422-8596-47de-9564-5ddde9a71b7f" providerId="ADAL" clId="{5AF76C9F-CD9D-4865-89B7-80DCBEBB8FEE}" dt="2023-11-12T00:45:37.975" v="56" actId="207"/>
        <pc:sldMkLst>
          <pc:docMk/>
          <pc:sldMk cId="1851972315" sldId="694"/>
        </pc:sldMkLst>
        <pc:spChg chg="mod">
          <ac:chgData name="Ruppert Sabine" userId="b9349422-8596-47de-9564-5ddde9a71b7f" providerId="ADAL" clId="{5AF76C9F-CD9D-4865-89B7-80DCBEBB8FEE}" dt="2023-11-12T00:39:41.895" v="15"/>
          <ac:spMkLst>
            <pc:docMk/>
            <pc:sldMk cId="1851972315" sldId="694"/>
            <ac:spMk id="2" creationId="{2C45F627-3EEA-14EA-6DF0-A6B2BE04A928}"/>
          </ac:spMkLst>
        </pc:spChg>
        <pc:spChg chg="mod">
          <ac:chgData name="Ruppert Sabine" userId="b9349422-8596-47de-9564-5ddde9a71b7f" providerId="ADAL" clId="{5AF76C9F-CD9D-4865-89B7-80DCBEBB8FEE}" dt="2023-11-12T00:39:41.895" v="15"/>
          <ac:spMkLst>
            <pc:docMk/>
            <pc:sldMk cId="1851972315" sldId="694"/>
            <ac:spMk id="3" creationId="{3095E2C3-F218-03AB-3E0A-CE9236917233}"/>
          </ac:spMkLst>
        </pc:spChg>
        <pc:spChg chg="mod">
          <ac:chgData name="Ruppert Sabine" userId="b9349422-8596-47de-9564-5ddde9a71b7f" providerId="ADAL" clId="{5AF76C9F-CD9D-4865-89B7-80DCBEBB8FEE}" dt="2023-11-12T00:45:37.975" v="56" actId="207"/>
          <ac:spMkLst>
            <pc:docMk/>
            <pc:sldMk cId="1851972315" sldId="694"/>
            <ac:spMk id="4" creationId="{263162B2-D400-3022-E4C8-D85F1CF870BD}"/>
          </ac:spMkLst>
        </pc:spChg>
        <pc:spChg chg="mod">
          <ac:chgData name="Ruppert Sabine" userId="b9349422-8596-47de-9564-5ddde9a71b7f" providerId="ADAL" clId="{5AF76C9F-CD9D-4865-89B7-80DCBEBB8FEE}" dt="2023-11-12T00:45:34.341" v="55" actId="207"/>
          <ac:spMkLst>
            <pc:docMk/>
            <pc:sldMk cId="1851972315" sldId="694"/>
            <ac:spMk id="5" creationId="{ABF17C9D-D0EB-F01D-7348-E3828060DF81}"/>
          </ac:spMkLst>
        </pc:spChg>
      </pc:sldChg>
      <pc:sldChg chg="modSp mod">
        <pc:chgData name="Ruppert Sabine" userId="b9349422-8596-47de-9564-5ddde9a71b7f" providerId="ADAL" clId="{5AF76C9F-CD9D-4865-89B7-80DCBEBB8FEE}" dt="2023-11-12T00:45:42.845" v="57" actId="207"/>
        <pc:sldMkLst>
          <pc:docMk/>
          <pc:sldMk cId="2605016504" sldId="695"/>
        </pc:sldMkLst>
        <pc:spChg chg="mod">
          <ac:chgData name="Ruppert Sabine" userId="b9349422-8596-47de-9564-5ddde9a71b7f" providerId="ADAL" clId="{5AF76C9F-CD9D-4865-89B7-80DCBEBB8FEE}" dt="2023-11-12T00:39:41.895" v="15"/>
          <ac:spMkLst>
            <pc:docMk/>
            <pc:sldMk cId="2605016504" sldId="695"/>
            <ac:spMk id="3" creationId="{35B6C00F-10E0-06A0-6F9C-C0A2B1324E33}"/>
          </ac:spMkLst>
        </pc:spChg>
        <pc:spChg chg="mod">
          <ac:chgData name="Ruppert Sabine" userId="b9349422-8596-47de-9564-5ddde9a71b7f" providerId="ADAL" clId="{5AF76C9F-CD9D-4865-89B7-80DCBEBB8FEE}" dt="2023-11-12T00:45:42.845" v="57" actId="207"/>
          <ac:spMkLst>
            <pc:docMk/>
            <pc:sldMk cId="2605016504" sldId="695"/>
            <ac:spMk id="5" creationId="{81F58BFD-CF6E-9DBF-7935-9985FCBF441A}"/>
          </ac:spMkLst>
        </pc:spChg>
      </pc:sldChg>
      <pc:sldChg chg="modSp mod">
        <pc:chgData name="Ruppert Sabine" userId="b9349422-8596-47de-9564-5ddde9a71b7f" providerId="ADAL" clId="{5AF76C9F-CD9D-4865-89B7-80DCBEBB8FEE}" dt="2023-11-12T00:45:51.435" v="59" actId="207"/>
        <pc:sldMkLst>
          <pc:docMk/>
          <pc:sldMk cId="2542211367" sldId="696"/>
        </pc:sldMkLst>
        <pc:spChg chg="mod">
          <ac:chgData name="Ruppert Sabine" userId="b9349422-8596-47de-9564-5ddde9a71b7f" providerId="ADAL" clId="{5AF76C9F-CD9D-4865-89B7-80DCBEBB8FEE}" dt="2023-11-12T00:39:41.895" v="15"/>
          <ac:spMkLst>
            <pc:docMk/>
            <pc:sldMk cId="2542211367" sldId="696"/>
            <ac:spMk id="2" creationId="{2C45F627-3EEA-14EA-6DF0-A6B2BE04A928}"/>
          </ac:spMkLst>
        </pc:spChg>
        <pc:spChg chg="mod">
          <ac:chgData name="Ruppert Sabine" userId="b9349422-8596-47de-9564-5ddde9a71b7f" providerId="ADAL" clId="{5AF76C9F-CD9D-4865-89B7-80DCBEBB8FEE}" dt="2023-11-12T00:39:41.895" v="15"/>
          <ac:spMkLst>
            <pc:docMk/>
            <pc:sldMk cId="2542211367" sldId="696"/>
            <ac:spMk id="3" creationId="{3095E2C3-F218-03AB-3E0A-CE9236917233}"/>
          </ac:spMkLst>
        </pc:spChg>
        <pc:spChg chg="mod">
          <ac:chgData name="Ruppert Sabine" userId="b9349422-8596-47de-9564-5ddde9a71b7f" providerId="ADAL" clId="{5AF76C9F-CD9D-4865-89B7-80DCBEBB8FEE}" dt="2023-11-12T00:45:51.435" v="59" actId="207"/>
          <ac:spMkLst>
            <pc:docMk/>
            <pc:sldMk cId="2542211367" sldId="696"/>
            <ac:spMk id="4" creationId="{263162B2-D400-3022-E4C8-D85F1CF870BD}"/>
          </ac:spMkLst>
        </pc:spChg>
        <pc:spChg chg="mod">
          <ac:chgData name="Ruppert Sabine" userId="b9349422-8596-47de-9564-5ddde9a71b7f" providerId="ADAL" clId="{5AF76C9F-CD9D-4865-89B7-80DCBEBB8FEE}" dt="2023-11-12T00:45:48.362" v="58" actId="207"/>
          <ac:spMkLst>
            <pc:docMk/>
            <pc:sldMk cId="2542211367" sldId="696"/>
            <ac:spMk id="5" creationId="{ABF17C9D-D0EB-F01D-7348-E3828060DF81}"/>
          </ac:spMkLst>
        </pc:spChg>
      </pc:sldChg>
      <pc:sldChg chg="modSp mod">
        <pc:chgData name="Ruppert Sabine" userId="b9349422-8596-47de-9564-5ddde9a71b7f" providerId="ADAL" clId="{5AF76C9F-CD9D-4865-89B7-80DCBEBB8FEE}" dt="2023-11-12T00:46:02.302" v="61" actId="207"/>
        <pc:sldMkLst>
          <pc:docMk/>
          <pc:sldMk cId="1063806517" sldId="697"/>
        </pc:sldMkLst>
        <pc:spChg chg="mod">
          <ac:chgData name="Ruppert Sabine" userId="b9349422-8596-47de-9564-5ddde9a71b7f" providerId="ADAL" clId="{5AF76C9F-CD9D-4865-89B7-80DCBEBB8FEE}" dt="2023-11-12T00:39:41.895" v="15"/>
          <ac:spMkLst>
            <pc:docMk/>
            <pc:sldMk cId="1063806517" sldId="697"/>
            <ac:spMk id="2" creationId="{2C45F627-3EEA-14EA-6DF0-A6B2BE04A928}"/>
          </ac:spMkLst>
        </pc:spChg>
        <pc:spChg chg="mod">
          <ac:chgData name="Ruppert Sabine" userId="b9349422-8596-47de-9564-5ddde9a71b7f" providerId="ADAL" clId="{5AF76C9F-CD9D-4865-89B7-80DCBEBB8FEE}" dt="2023-11-12T00:39:41.895" v="15"/>
          <ac:spMkLst>
            <pc:docMk/>
            <pc:sldMk cId="1063806517" sldId="697"/>
            <ac:spMk id="3" creationId="{3095E2C3-F218-03AB-3E0A-CE9236917233}"/>
          </ac:spMkLst>
        </pc:spChg>
        <pc:spChg chg="mod">
          <ac:chgData name="Ruppert Sabine" userId="b9349422-8596-47de-9564-5ddde9a71b7f" providerId="ADAL" clId="{5AF76C9F-CD9D-4865-89B7-80DCBEBB8FEE}" dt="2023-11-12T00:45:58.701" v="60" actId="207"/>
          <ac:spMkLst>
            <pc:docMk/>
            <pc:sldMk cId="1063806517" sldId="697"/>
            <ac:spMk id="4" creationId="{263162B2-D400-3022-E4C8-D85F1CF870BD}"/>
          </ac:spMkLst>
        </pc:spChg>
        <pc:spChg chg="mod">
          <ac:chgData name="Ruppert Sabine" userId="b9349422-8596-47de-9564-5ddde9a71b7f" providerId="ADAL" clId="{5AF76C9F-CD9D-4865-89B7-80DCBEBB8FEE}" dt="2023-11-12T00:46:02.302" v="61" actId="207"/>
          <ac:spMkLst>
            <pc:docMk/>
            <pc:sldMk cId="1063806517" sldId="697"/>
            <ac:spMk id="5" creationId="{ABF17C9D-D0EB-F01D-7348-E3828060DF81}"/>
          </ac:spMkLst>
        </pc:spChg>
      </pc:sldChg>
      <pc:sldMasterChg chg="modTransition modSldLayout">
        <pc:chgData name="Ruppert Sabine" userId="b9349422-8596-47de-9564-5ddde9a71b7f" providerId="ADAL" clId="{5AF76C9F-CD9D-4865-89B7-80DCBEBB8FEE}" dt="2023-11-12T00:37:46.141" v="1"/>
        <pc:sldMasterMkLst>
          <pc:docMk/>
          <pc:sldMasterMk cId="1750287471" sldId="2147483707"/>
        </pc:sldMasterMkLst>
        <pc:sldLayoutChg chg="modTransition">
          <pc:chgData name="Ruppert Sabine" userId="b9349422-8596-47de-9564-5ddde9a71b7f" providerId="ADAL" clId="{5AF76C9F-CD9D-4865-89B7-80DCBEBB8FEE}" dt="2023-11-12T00:37:46.141" v="1"/>
          <pc:sldLayoutMkLst>
            <pc:docMk/>
            <pc:sldMasterMk cId="1750287471" sldId="2147483707"/>
            <pc:sldLayoutMk cId="1747407565" sldId="2147483708"/>
          </pc:sldLayoutMkLst>
        </pc:sldLayoutChg>
        <pc:sldLayoutChg chg="modTransition">
          <pc:chgData name="Ruppert Sabine" userId="b9349422-8596-47de-9564-5ddde9a71b7f" providerId="ADAL" clId="{5AF76C9F-CD9D-4865-89B7-80DCBEBB8FEE}" dt="2023-11-12T00:37:46.141" v="1"/>
          <pc:sldLayoutMkLst>
            <pc:docMk/>
            <pc:sldMasterMk cId="1750287471" sldId="2147483707"/>
            <pc:sldLayoutMk cId="1987004671" sldId="2147483709"/>
          </pc:sldLayoutMkLst>
        </pc:sldLayoutChg>
        <pc:sldLayoutChg chg="modTransition">
          <pc:chgData name="Ruppert Sabine" userId="b9349422-8596-47de-9564-5ddde9a71b7f" providerId="ADAL" clId="{5AF76C9F-CD9D-4865-89B7-80DCBEBB8FEE}" dt="2023-11-12T00:37:46.141" v="1"/>
          <pc:sldLayoutMkLst>
            <pc:docMk/>
            <pc:sldMasterMk cId="1750287471" sldId="2147483707"/>
            <pc:sldLayoutMk cId="306907781" sldId="2147483711"/>
          </pc:sldLayoutMkLst>
        </pc:sldLayoutChg>
        <pc:sldLayoutChg chg="modTransition">
          <pc:chgData name="Ruppert Sabine" userId="b9349422-8596-47de-9564-5ddde9a71b7f" providerId="ADAL" clId="{5AF76C9F-CD9D-4865-89B7-80DCBEBB8FEE}" dt="2023-11-12T00:37:46.141" v="1"/>
          <pc:sldLayoutMkLst>
            <pc:docMk/>
            <pc:sldMasterMk cId="1750287471" sldId="2147483707"/>
            <pc:sldLayoutMk cId="2395644502" sldId="2147483712"/>
          </pc:sldLayoutMkLst>
        </pc:sldLayoutChg>
        <pc:sldLayoutChg chg="modTransition">
          <pc:chgData name="Ruppert Sabine" userId="b9349422-8596-47de-9564-5ddde9a71b7f" providerId="ADAL" clId="{5AF76C9F-CD9D-4865-89B7-80DCBEBB8FEE}" dt="2023-11-12T00:37:46.141" v="1"/>
          <pc:sldLayoutMkLst>
            <pc:docMk/>
            <pc:sldMasterMk cId="1750287471" sldId="2147483707"/>
            <pc:sldLayoutMk cId="3207390574" sldId="2147483713"/>
          </pc:sldLayoutMkLst>
        </pc:sldLayoutChg>
        <pc:sldLayoutChg chg="modTransition">
          <pc:chgData name="Ruppert Sabine" userId="b9349422-8596-47de-9564-5ddde9a71b7f" providerId="ADAL" clId="{5AF76C9F-CD9D-4865-89B7-80DCBEBB8FEE}" dt="2023-11-12T00:37:46.141" v="1"/>
          <pc:sldLayoutMkLst>
            <pc:docMk/>
            <pc:sldMasterMk cId="1750287471" sldId="2147483707"/>
            <pc:sldLayoutMk cId="1592936547" sldId="2147483714"/>
          </pc:sldLayoutMkLst>
        </pc:sldLayoutChg>
        <pc:sldLayoutChg chg="modTransition">
          <pc:chgData name="Ruppert Sabine" userId="b9349422-8596-47de-9564-5ddde9a71b7f" providerId="ADAL" clId="{5AF76C9F-CD9D-4865-89B7-80DCBEBB8FEE}" dt="2023-11-12T00:37:46.141" v="1"/>
          <pc:sldLayoutMkLst>
            <pc:docMk/>
            <pc:sldMasterMk cId="1750287471" sldId="2147483707"/>
            <pc:sldLayoutMk cId="1325077233" sldId="2147483715"/>
          </pc:sldLayoutMkLst>
        </pc:sldLayoutChg>
        <pc:sldLayoutChg chg="modTransition">
          <pc:chgData name="Ruppert Sabine" userId="b9349422-8596-47de-9564-5ddde9a71b7f" providerId="ADAL" clId="{5AF76C9F-CD9D-4865-89B7-80DCBEBB8FEE}" dt="2023-11-12T00:37:46.141" v="1"/>
          <pc:sldLayoutMkLst>
            <pc:docMk/>
            <pc:sldMasterMk cId="1750287471" sldId="2147483707"/>
            <pc:sldLayoutMk cId="592870770" sldId="2147483716"/>
          </pc:sldLayoutMkLst>
        </pc:sldLayoutChg>
        <pc:sldLayoutChg chg="modTransition">
          <pc:chgData name="Ruppert Sabine" userId="b9349422-8596-47de-9564-5ddde9a71b7f" providerId="ADAL" clId="{5AF76C9F-CD9D-4865-89B7-80DCBEBB8FEE}" dt="2023-11-12T00:37:46.141" v="1"/>
          <pc:sldLayoutMkLst>
            <pc:docMk/>
            <pc:sldMasterMk cId="1750287471" sldId="2147483707"/>
            <pc:sldLayoutMk cId="8391369" sldId="2147483723"/>
          </pc:sldLayoutMkLst>
        </pc:sldLayoutChg>
        <pc:sldLayoutChg chg="modTransition">
          <pc:chgData name="Ruppert Sabine" userId="b9349422-8596-47de-9564-5ddde9a71b7f" providerId="ADAL" clId="{5AF76C9F-CD9D-4865-89B7-80DCBEBB8FEE}" dt="2023-11-12T00:37:46.141" v="1"/>
          <pc:sldLayoutMkLst>
            <pc:docMk/>
            <pc:sldMasterMk cId="1750287471" sldId="2147483707"/>
            <pc:sldLayoutMk cId="3295395125" sldId="2147483724"/>
          </pc:sldLayoutMkLst>
        </pc:sldLayoutChg>
      </pc:sldMasterChg>
      <pc:sldMasterChg chg="addSp modTransition modSldLayout">
        <pc:chgData name="Ruppert Sabine" userId="b9349422-8596-47de-9564-5ddde9a71b7f" providerId="ADAL" clId="{5AF76C9F-CD9D-4865-89B7-80DCBEBB8FEE}" dt="2023-11-12T00:39:41.895" v="15"/>
        <pc:sldMasterMkLst>
          <pc:docMk/>
          <pc:sldMasterMk cId="3562286068" sldId="2147483707"/>
        </pc:sldMasterMkLst>
        <pc:picChg chg="add">
          <ac:chgData name="Ruppert Sabine" userId="b9349422-8596-47de-9564-5ddde9a71b7f" providerId="ADAL" clId="{5AF76C9F-CD9D-4865-89B7-80DCBEBB8FEE}" dt="2023-11-12T00:39:12.474" v="12"/>
          <ac:picMkLst>
            <pc:docMk/>
            <pc:sldMasterMk cId="3562286068" sldId="2147483707"/>
            <ac:picMk id="7" creationId="{58813DC6-55BB-D44E-2456-2B624E27535B}"/>
          </ac:picMkLst>
        </pc:picChg>
        <pc:sldLayoutChg chg="modTransition">
          <pc:chgData name="Ruppert Sabine" userId="b9349422-8596-47de-9564-5ddde9a71b7f" providerId="ADAL" clId="{5AF76C9F-CD9D-4865-89B7-80DCBEBB8FEE}" dt="2023-11-12T00:39:41.895" v="15"/>
          <pc:sldLayoutMkLst>
            <pc:docMk/>
            <pc:sldMasterMk cId="3562286068" sldId="2147483707"/>
            <pc:sldLayoutMk cId="2497199072" sldId="2147483708"/>
          </pc:sldLayoutMkLst>
        </pc:sldLayoutChg>
        <pc:sldLayoutChg chg="modTransition">
          <pc:chgData name="Ruppert Sabine" userId="b9349422-8596-47de-9564-5ddde9a71b7f" providerId="ADAL" clId="{5AF76C9F-CD9D-4865-89B7-80DCBEBB8FEE}" dt="2023-11-12T00:39:41.895" v="15"/>
          <pc:sldLayoutMkLst>
            <pc:docMk/>
            <pc:sldMasterMk cId="3562286068" sldId="2147483707"/>
            <pc:sldLayoutMk cId="963949702" sldId="2147483709"/>
          </pc:sldLayoutMkLst>
        </pc:sldLayoutChg>
        <pc:sldLayoutChg chg="modTransition">
          <pc:chgData name="Ruppert Sabine" userId="b9349422-8596-47de-9564-5ddde9a71b7f" providerId="ADAL" clId="{5AF76C9F-CD9D-4865-89B7-80DCBEBB8FEE}" dt="2023-11-12T00:39:41.895" v="15"/>
          <pc:sldLayoutMkLst>
            <pc:docMk/>
            <pc:sldMasterMk cId="3562286068" sldId="2147483707"/>
            <pc:sldLayoutMk cId="3121708495" sldId="2147483711"/>
          </pc:sldLayoutMkLst>
        </pc:sldLayoutChg>
        <pc:sldLayoutChg chg="modTransition">
          <pc:chgData name="Ruppert Sabine" userId="b9349422-8596-47de-9564-5ddde9a71b7f" providerId="ADAL" clId="{5AF76C9F-CD9D-4865-89B7-80DCBEBB8FEE}" dt="2023-11-12T00:39:41.895" v="15"/>
          <pc:sldLayoutMkLst>
            <pc:docMk/>
            <pc:sldMasterMk cId="3562286068" sldId="2147483707"/>
            <pc:sldLayoutMk cId="2446508661" sldId="2147483712"/>
          </pc:sldLayoutMkLst>
        </pc:sldLayoutChg>
        <pc:sldLayoutChg chg="modTransition">
          <pc:chgData name="Ruppert Sabine" userId="b9349422-8596-47de-9564-5ddde9a71b7f" providerId="ADAL" clId="{5AF76C9F-CD9D-4865-89B7-80DCBEBB8FEE}" dt="2023-11-12T00:39:41.895" v="15"/>
          <pc:sldLayoutMkLst>
            <pc:docMk/>
            <pc:sldMasterMk cId="3562286068" sldId="2147483707"/>
            <pc:sldLayoutMk cId="1445360591" sldId="2147483713"/>
          </pc:sldLayoutMkLst>
        </pc:sldLayoutChg>
        <pc:sldLayoutChg chg="modTransition">
          <pc:chgData name="Ruppert Sabine" userId="b9349422-8596-47de-9564-5ddde9a71b7f" providerId="ADAL" clId="{5AF76C9F-CD9D-4865-89B7-80DCBEBB8FEE}" dt="2023-11-12T00:39:41.895" v="15"/>
          <pc:sldLayoutMkLst>
            <pc:docMk/>
            <pc:sldMasterMk cId="3562286068" sldId="2147483707"/>
            <pc:sldLayoutMk cId="2774278677" sldId="2147483714"/>
          </pc:sldLayoutMkLst>
        </pc:sldLayoutChg>
        <pc:sldLayoutChg chg="modTransition">
          <pc:chgData name="Ruppert Sabine" userId="b9349422-8596-47de-9564-5ddde9a71b7f" providerId="ADAL" clId="{5AF76C9F-CD9D-4865-89B7-80DCBEBB8FEE}" dt="2023-11-12T00:39:41.895" v="15"/>
          <pc:sldLayoutMkLst>
            <pc:docMk/>
            <pc:sldMasterMk cId="3562286068" sldId="2147483707"/>
            <pc:sldLayoutMk cId="3464953416" sldId="2147483715"/>
          </pc:sldLayoutMkLst>
        </pc:sldLayoutChg>
        <pc:sldLayoutChg chg="modTransition">
          <pc:chgData name="Ruppert Sabine" userId="b9349422-8596-47de-9564-5ddde9a71b7f" providerId="ADAL" clId="{5AF76C9F-CD9D-4865-89B7-80DCBEBB8FEE}" dt="2023-11-12T00:39:41.895" v="15"/>
          <pc:sldLayoutMkLst>
            <pc:docMk/>
            <pc:sldMasterMk cId="3562286068" sldId="2147483707"/>
            <pc:sldLayoutMk cId="3107222844" sldId="2147483716"/>
          </pc:sldLayoutMkLst>
        </pc:sldLayoutChg>
        <pc:sldLayoutChg chg="modTransition">
          <pc:chgData name="Ruppert Sabine" userId="b9349422-8596-47de-9564-5ddde9a71b7f" providerId="ADAL" clId="{5AF76C9F-CD9D-4865-89B7-80DCBEBB8FEE}" dt="2023-11-12T00:39:41.895" v="15"/>
          <pc:sldLayoutMkLst>
            <pc:docMk/>
            <pc:sldMasterMk cId="3562286068" sldId="2147483707"/>
            <pc:sldLayoutMk cId="402895952" sldId="2147483723"/>
          </pc:sldLayoutMkLst>
        </pc:sldLayoutChg>
      </pc:sldMasterChg>
      <pc:sldMasterChg chg="addSp modTransition modSldLayout">
        <pc:chgData name="Ruppert Sabine" userId="b9349422-8596-47de-9564-5ddde9a71b7f" providerId="ADAL" clId="{5AF76C9F-CD9D-4865-89B7-80DCBEBB8FEE}" dt="2023-11-12T00:38:53.144" v="11"/>
        <pc:sldMasterMkLst>
          <pc:docMk/>
          <pc:sldMasterMk cId="3783599052" sldId="2147483707"/>
        </pc:sldMasterMkLst>
        <pc:picChg chg="add">
          <ac:chgData name="Ruppert Sabine" userId="b9349422-8596-47de-9564-5ddde9a71b7f" providerId="ADAL" clId="{5AF76C9F-CD9D-4865-89B7-80DCBEBB8FEE}" dt="2023-11-12T00:38:18.348" v="4"/>
          <ac:picMkLst>
            <pc:docMk/>
            <pc:sldMasterMk cId="3783599052" sldId="2147483707"/>
            <ac:picMk id="8" creationId="{B2FB572A-15D4-72D1-0E68-AB888561DFA1}"/>
          </ac:picMkLst>
        </pc:picChg>
        <pc:sldLayoutChg chg="modTransition">
          <pc:chgData name="Ruppert Sabine" userId="b9349422-8596-47de-9564-5ddde9a71b7f" providerId="ADAL" clId="{5AF76C9F-CD9D-4865-89B7-80DCBEBB8FEE}" dt="2023-11-12T00:38:53.144" v="11"/>
          <pc:sldLayoutMkLst>
            <pc:docMk/>
            <pc:sldMasterMk cId="3783599052" sldId="2147483707"/>
            <pc:sldLayoutMk cId="708236525" sldId="2147483708"/>
          </pc:sldLayoutMkLst>
        </pc:sldLayoutChg>
        <pc:sldLayoutChg chg="modTransition">
          <pc:chgData name="Ruppert Sabine" userId="b9349422-8596-47de-9564-5ddde9a71b7f" providerId="ADAL" clId="{5AF76C9F-CD9D-4865-89B7-80DCBEBB8FEE}" dt="2023-11-12T00:38:53.144" v="11"/>
          <pc:sldLayoutMkLst>
            <pc:docMk/>
            <pc:sldMasterMk cId="3783599052" sldId="2147483707"/>
            <pc:sldLayoutMk cId="837964337" sldId="2147483709"/>
          </pc:sldLayoutMkLst>
        </pc:sldLayoutChg>
        <pc:sldLayoutChg chg="modTransition">
          <pc:chgData name="Ruppert Sabine" userId="b9349422-8596-47de-9564-5ddde9a71b7f" providerId="ADAL" clId="{5AF76C9F-CD9D-4865-89B7-80DCBEBB8FEE}" dt="2023-11-12T00:38:53.144" v="11"/>
          <pc:sldLayoutMkLst>
            <pc:docMk/>
            <pc:sldMasterMk cId="3783599052" sldId="2147483707"/>
            <pc:sldLayoutMk cId="903045312" sldId="2147483711"/>
          </pc:sldLayoutMkLst>
        </pc:sldLayoutChg>
        <pc:sldLayoutChg chg="modTransition">
          <pc:chgData name="Ruppert Sabine" userId="b9349422-8596-47de-9564-5ddde9a71b7f" providerId="ADAL" clId="{5AF76C9F-CD9D-4865-89B7-80DCBEBB8FEE}" dt="2023-11-12T00:38:53.144" v="11"/>
          <pc:sldLayoutMkLst>
            <pc:docMk/>
            <pc:sldMasterMk cId="3783599052" sldId="2147483707"/>
            <pc:sldLayoutMk cId="1274358198" sldId="2147483712"/>
          </pc:sldLayoutMkLst>
        </pc:sldLayoutChg>
        <pc:sldLayoutChg chg="modTransition">
          <pc:chgData name="Ruppert Sabine" userId="b9349422-8596-47de-9564-5ddde9a71b7f" providerId="ADAL" clId="{5AF76C9F-CD9D-4865-89B7-80DCBEBB8FEE}" dt="2023-11-12T00:38:53.144" v="11"/>
          <pc:sldLayoutMkLst>
            <pc:docMk/>
            <pc:sldMasterMk cId="3783599052" sldId="2147483707"/>
            <pc:sldLayoutMk cId="718476628" sldId="2147483713"/>
          </pc:sldLayoutMkLst>
        </pc:sldLayoutChg>
        <pc:sldLayoutChg chg="modTransition">
          <pc:chgData name="Ruppert Sabine" userId="b9349422-8596-47de-9564-5ddde9a71b7f" providerId="ADAL" clId="{5AF76C9F-CD9D-4865-89B7-80DCBEBB8FEE}" dt="2023-11-12T00:38:53.144" v="11"/>
          <pc:sldLayoutMkLst>
            <pc:docMk/>
            <pc:sldMasterMk cId="3783599052" sldId="2147483707"/>
            <pc:sldLayoutMk cId="1859167456" sldId="2147483714"/>
          </pc:sldLayoutMkLst>
        </pc:sldLayoutChg>
        <pc:sldLayoutChg chg="modTransition">
          <pc:chgData name="Ruppert Sabine" userId="b9349422-8596-47de-9564-5ddde9a71b7f" providerId="ADAL" clId="{5AF76C9F-CD9D-4865-89B7-80DCBEBB8FEE}" dt="2023-11-12T00:38:53.144" v="11"/>
          <pc:sldLayoutMkLst>
            <pc:docMk/>
            <pc:sldMasterMk cId="3783599052" sldId="2147483707"/>
            <pc:sldLayoutMk cId="3879113214" sldId="2147483715"/>
          </pc:sldLayoutMkLst>
        </pc:sldLayoutChg>
        <pc:sldLayoutChg chg="modTransition">
          <pc:chgData name="Ruppert Sabine" userId="b9349422-8596-47de-9564-5ddde9a71b7f" providerId="ADAL" clId="{5AF76C9F-CD9D-4865-89B7-80DCBEBB8FEE}" dt="2023-11-12T00:38:53.144" v="11"/>
          <pc:sldLayoutMkLst>
            <pc:docMk/>
            <pc:sldMasterMk cId="3783599052" sldId="2147483707"/>
            <pc:sldLayoutMk cId="322328381" sldId="2147483716"/>
          </pc:sldLayoutMkLst>
        </pc:sldLayoutChg>
        <pc:sldLayoutChg chg="modTransition">
          <pc:chgData name="Ruppert Sabine" userId="b9349422-8596-47de-9564-5ddde9a71b7f" providerId="ADAL" clId="{5AF76C9F-CD9D-4865-89B7-80DCBEBB8FEE}" dt="2023-11-12T00:38:53.144" v="11"/>
          <pc:sldLayoutMkLst>
            <pc:docMk/>
            <pc:sldMasterMk cId="3783599052" sldId="2147483707"/>
            <pc:sldLayoutMk cId="1671618334" sldId="2147483723"/>
          </pc:sldLayoutMkLst>
        </pc:sldLayoutChg>
      </pc:sldMasterChg>
      <pc:sldMasterChg chg="addSp modTransition modSldLayout">
        <pc:chgData name="Ruppert Sabine" userId="b9349422-8596-47de-9564-5ddde9a71b7f" providerId="ADAL" clId="{5AF76C9F-CD9D-4865-89B7-80DCBEBB8FEE}" dt="2023-11-12T00:39:34.874" v="14"/>
        <pc:sldMasterMkLst>
          <pc:docMk/>
          <pc:sldMasterMk cId="107259221" sldId="2147483725"/>
        </pc:sldMasterMkLst>
        <pc:picChg chg="add">
          <ac:chgData name="Ruppert Sabine" userId="b9349422-8596-47de-9564-5ddde9a71b7f" providerId="ADAL" clId="{5AF76C9F-CD9D-4865-89B7-80DCBEBB8FEE}" dt="2023-11-12T00:39:26.163" v="13"/>
          <ac:picMkLst>
            <pc:docMk/>
            <pc:sldMasterMk cId="107259221" sldId="2147483725"/>
            <ac:picMk id="7" creationId="{16692F64-F7A1-C1F9-BEC5-D1A851A0286F}"/>
          </ac:picMkLst>
        </pc:picChg>
        <pc:sldLayoutChg chg="modTransition">
          <pc:chgData name="Ruppert Sabine" userId="b9349422-8596-47de-9564-5ddde9a71b7f" providerId="ADAL" clId="{5AF76C9F-CD9D-4865-89B7-80DCBEBB8FEE}" dt="2023-11-12T00:39:34.874" v="14"/>
          <pc:sldLayoutMkLst>
            <pc:docMk/>
            <pc:sldMasterMk cId="107259221" sldId="2147483725"/>
            <pc:sldLayoutMk cId="800689077" sldId="2147483726"/>
          </pc:sldLayoutMkLst>
        </pc:sldLayoutChg>
        <pc:sldLayoutChg chg="modTransition">
          <pc:chgData name="Ruppert Sabine" userId="b9349422-8596-47de-9564-5ddde9a71b7f" providerId="ADAL" clId="{5AF76C9F-CD9D-4865-89B7-80DCBEBB8FEE}" dt="2023-11-12T00:39:34.874" v="14"/>
          <pc:sldLayoutMkLst>
            <pc:docMk/>
            <pc:sldMasterMk cId="107259221" sldId="2147483725"/>
            <pc:sldLayoutMk cId="665279879" sldId="2147483727"/>
          </pc:sldLayoutMkLst>
        </pc:sldLayoutChg>
        <pc:sldLayoutChg chg="modTransition">
          <pc:chgData name="Ruppert Sabine" userId="b9349422-8596-47de-9564-5ddde9a71b7f" providerId="ADAL" clId="{5AF76C9F-CD9D-4865-89B7-80DCBEBB8FEE}" dt="2023-11-12T00:39:34.874" v="14"/>
          <pc:sldLayoutMkLst>
            <pc:docMk/>
            <pc:sldMasterMk cId="107259221" sldId="2147483725"/>
            <pc:sldLayoutMk cId="2733435586" sldId="2147483729"/>
          </pc:sldLayoutMkLst>
        </pc:sldLayoutChg>
        <pc:sldLayoutChg chg="modTransition">
          <pc:chgData name="Ruppert Sabine" userId="b9349422-8596-47de-9564-5ddde9a71b7f" providerId="ADAL" clId="{5AF76C9F-CD9D-4865-89B7-80DCBEBB8FEE}" dt="2023-11-12T00:39:34.874" v="14"/>
          <pc:sldLayoutMkLst>
            <pc:docMk/>
            <pc:sldMasterMk cId="107259221" sldId="2147483725"/>
            <pc:sldLayoutMk cId="2289577326" sldId="2147483730"/>
          </pc:sldLayoutMkLst>
        </pc:sldLayoutChg>
        <pc:sldLayoutChg chg="modTransition">
          <pc:chgData name="Ruppert Sabine" userId="b9349422-8596-47de-9564-5ddde9a71b7f" providerId="ADAL" clId="{5AF76C9F-CD9D-4865-89B7-80DCBEBB8FEE}" dt="2023-11-12T00:39:34.874" v="14"/>
          <pc:sldLayoutMkLst>
            <pc:docMk/>
            <pc:sldMasterMk cId="107259221" sldId="2147483725"/>
            <pc:sldLayoutMk cId="2512147580" sldId="2147483731"/>
          </pc:sldLayoutMkLst>
        </pc:sldLayoutChg>
        <pc:sldLayoutChg chg="modTransition">
          <pc:chgData name="Ruppert Sabine" userId="b9349422-8596-47de-9564-5ddde9a71b7f" providerId="ADAL" clId="{5AF76C9F-CD9D-4865-89B7-80DCBEBB8FEE}" dt="2023-11-12T00:39:34.874" v="14"/>
          <pc:sldLayoutMkLst>
            <pc:docMk/>
            <pc:sldMasterMk cId="107259221" sldId="2147483725"/>
            <pc:sldLayoutMk cId="1536091892" sldId="2147483732"/>
          </pc:sldLayoutMkLst>
        </pc:sldLayoutChg>
        <pc:sldLayoutChg chg="modTransition">
          <pc:chgData name="Ruppert Sabine" userId="b9349422-8596-47de-9564-5ddde9a71b7f" providerId="ADAL" clId="{5AF76C9F-CD9D-4865-89B7-80DCBEBB8FEE}" dt="2023-11-12T00:39:34.874" v="14"/>
          <pc:sldLayoutMkLst>
            <pc:docMk/>
            <pc:sldMasterMk cId="107259221" sldId="2147483725"/>
            <pc:sldLayoutMk cId="3661484044" sldId="2147483733"/>
          </pc:sldLayoutMkLst>
        </pc:sldLayoutChg>
        <pc:sldLayoutChg chg="modTransition">
          <pc:chgData name="Ruppert Sabine" userId="b9349422-8596-47de-9564-5ddde9a71b7f" providerId="ADAL" clId="{5AF76C9F-CD9D-4865-89B7-80DCBEBB8FEE}" dt="2023-11-12T00:39:34.874" v="14"/>
          <pc:sldLayoutMkLst>
            <pc:docMk/>
            <pc:sldMasterMk cId="107259221" sldId="2147483725"/>
            <pc:sldLayoutMk cId="1758396736" sldId="2147483734"/>
          </pc:sldLayoutMkLst>
        </pc:sldLayoutChg>
        <pc:sldLayoutChg chg="modTransition">
          <pc:chgData name="Ruppert Sabine" userId="b9349422-8596-47de-9564-5ddde9a71b7f" providerId="ADAL" clId="{5AF76C9F-CD9D-4865-89B7-80DCBEBB8FEE}" dt="2023-11-12T00:39:34.874" v="14"/>
          <pc:sldLayoutMkLst>
            <pc:docMk/>
            <pc:sldMasterMk cId="107259221" sldId="2147483725"/>
            <pc:sldLayoutMk cId="3257239415" sldId="2147483741"/>
          </pc:sldLayoutMkLst>
        </pc:sldLayoutChg>
      </pc:sldMasterChg>
      <pc:sldMasterChg chg="addSp modTransition modSldLayout">
        <pc:chgData name="Ruppert Sabine" userId="b9349422-8596-47de-9564-5ddde9a71b7f" providerId="ADAL" clId="{5AF76C9F-CD9D-4865-89B7-80DCBEBB8FEE}" dt="2023-11-12T00:38:51.609" v="10"/>
        <pc:sldMasterMkLst>
          <pc:docMk/>
          <pc:sldMasterMk cId="1365857483" sldId="2147483725"/>
        </pc:sldMasterMkLst>
        <pc:picChg chg="add">
          <ac:chgData name="Ruppert Sabine" userId="b9349422-8596-47de-9564-5ddde9a71b7f" providerId="ADAL" clId="{5AF76C9F-CD9D-4865-89B7-80DCBEBB8FEE}" dt="2023-11-12T00:38:30.577" v="5"/>
          <ac:picMkLst>
            <pc:docMk/>
            <pc:sldMasterMk cId="1365857483" sldId="2147483725"/>
            <ac:picMk id="7" creationId="{3C27CA0D-D48F-624A-F1E9-7CF8D18D4A22}"/>
          </ac:picMkLst>
        </pc:picChg>
        <pc:sldLayoutChg chg="modTransition">
          <pc:chgData name="Ruppert Sabine" userId="b9349422-8596-47de-9564-5ddde9a71b7f" providerId="ADAL" clId="{5AF76C9F-CD9D-4865-89B7-80DCBEBB8FEE}" dt="2023-11-12T00:38:51.609" v="10"/>
          <pc:sldLayoutMkLst>
            <pc:docMk/>
            <pc:sldMasterMk cId="1365857483" sldId="2147483725"/>
            <pc:sldLayoutMk cId="3125683901" sldId="2147483726"/>
          </pc:sldLayoutMkLst>
        </pc:sldLayoutChg>
        <pc:sldLayoutChg chg="modTransition">
          <pc:chgData name="Ruppert Sabine" userId="b9349422-8596-47de-9564-5ddde9a71b7f" providerId="ADAL" clId="{5AF76C9F-CD9D-4865-89B7-80DCBEBB8FEE}" dt="2023-11-12T00:38:51.609" v="10"/>
          <pc:sldLayoutMkLst>
            <pc:docMk/>
            <pc:sldMasterMk cId="1365857483" sldId="2147483725"/>
            <pc:sldLayoutMk cId="2254027184" sldId="2147483727"/>
          </pc:sldLayoutMkLst>
        </pc:sldLayoutChg>
        <pc:sldLayoutChg chg="modTransition">
          <pc:chgData name="Ruppert Sabine" userId="b9349422-8596-47de-9564-5ddde9a71b7f" providerId="ADAL" clId="{5AF76C9F-CD9D-4865-89B7-80DCBEBB8FEE}" dt="2023-11-12T00:38:51.609" v="10"/>
          <pc:sldLayoutMkLst>
            <pc:docMk/>
            <pc:sldMasterMk cId="1365857483" sldId="2147483725"/>
            <pc:sldLayoutMk cId="1055749106" sldId="2147483729"/>
          </pc:sldLayoutMkLst>
        </pc:sldLayoutChg>
        <pc:sldLayoutChg chg="modTransition">
          <pc:chgData name="Ruppert Sabine" userId="b9349422-8596-47de-9564-5ddde9a71b7f" providerId="ADAL" clId="{5AF76C9F-CD9D-4865-89B7-80DCBEBB8FEE}" dt="2023-11-12T00:38:51.609" v="10"/>
          <pc:sldLayoutMkLst>
            <pc:docMk/>
            <pc:sldMasterMk cId="1365857483" sldId="2147483725"/>
            <pc:sldLayoutMk cId="475976588" sldId="2147483730"/>
          </pc:sldLayoutMkLst>
        </pc:sldLayoutChg>
        <pc:sldLayoutChg chg="modTransition">
          <pc:chgData name="Ruppert Sabine" userId="b9349422-8596-47de-9564-5ddde9a71b7f" providerId="ADAL" clId="{5AF76C9F-CD9D-4865-89B7-80DCBEBB8FEE}" dt="2023-11-12T00:38:51.609" v="10"/>
          <pc:sldLayoutMkLst>
            <pc:docMk/>
            <pc:sldMasterMk cId="1365857483" sldId="2147483725"/>
            <pc:sldLayoutMk cId="1873508746" sldId="2147483731"/>
          </pc:sldLayoutMkLst>
        </pc:sldLayoutChg>
        <pc:sldLayoutChg chg="modTransition">
          <pc:chgData name="Ruppert Sabine" userId="b9349422-8596-47de-9564-5ddde9a71b7f" providerId="ADAL" clId="{5AF76C9F-CD9D-4865-89B7-80DCBEBB8FEE}" dt="2023-11-12T00:38:51.609" v="10"/>
          <pc:sldLayoutMkLst>
            <pc:docMk/>
            <pc:sldMasterMk cId="1365857483" sldId="2147483725"/>
            <pc:sldLayoutMk cId="1568996817" sldId="2147483732"/>
          </pc:sldLayoutMkLst>
        </pc:sldLayoutChg>
        <pc:sldLayoutChg chg="modTransition">
          <pc:chgData name="Ruppert Sabine" userId="b9349422-8596-47de-9564-5ddde9a71b7f" providerId="ADAL" clId="{5AF76C9F-CD9D-4865-89B7-80DCBEBB8FEE}" dt="2023-11-12T00:38:51.609" v="10"/>
          <pc:sldLayoutMkLst>
            <pc:docMk/>
            <pc:sldMasterMk cId="1365857483" sldId="2147483725"/>
            <pc:sldLayoutMk cId="4057832142" sldId="2147483733"/>
          </pc:sldLayoutMkLst>
        </pc:sldLayoutChg>
        <pc:sldLayoutChg chg="modTransition">
          <pc:chgData name="Ruppert Sabine" userId="b9349422-8596-47de-9564-5ddde9a71b7f" providerId="ADAL" clId="{5AF76C9F-CD9D-4865-89B7-80DCBEBB8FEE}" dt="2023-11-12T00:38:51.609" v="10"/>
          <pc:sldLayoutMkLst>
            <pc:docMk/>
            <pc:sldMasterMk cId="1365857483" sldId="2147483725"/>
            <pc:sldLayoutMk cId="3501524333" sldId="2147483734"/>
          </pc:sldLayoutMkLst>
        </pc:sldLayoutChg>
        <pc:sldLayoutChg chg="modTransition">
          <pc:chgData name="Ruppert Sabine" userId="b9349422-8596-47de-9564-5ddde9a71b7f" providerId="ADAL" clId="{5AF76C9F-CD9D-4865-89B7-80DCBEBB8FEE}" dt="2023-11-12T00:38:51.609" v="10"/>
          <pc:sldLayoutMkLst>
            <pc:docMk/>
            <pc:sldMasterMk cId="1365857483" sldId="2147483725"/>
            <pc:sldLayoutMk cId="3379858440" sldId="2147483741"/>
          </pc:sldLayoutMkLst>
        </pc:sldLayoutChg>
      </pc:sldMasterChg>
      <pc:sldMasterChg chg="addSp modTransition modSldLayout">
        <pc:chgData name="Ruppert Sabine" userId="b9349422-8596-47de-9564-5ddde9a71b7f" providerId="ADAL" clId="{5AF76C9F-CD9D-4865-89B7-80DCBEBB8FEE}" dt="2023-11-12T00:38:46.657" v="9"/>
        <pc:sldMasterMkLst>
          <pc:docMk/>
          <pc:sldMasterMk cId="1344901811" sldId="2147483743"/>
        </pc:sldMasterMkLst>
        <pc:picChg chg="add">
          <ac:chgData name="Ruppert Sabine" userId="b9349422-8596-47de-9564-5ddde9a71b7f" providerId="ADAL" clId="{5AF76C9F-CD9D-4865-89B7-80DCBEBB8FEE}" dt="2023-11-12T00:38:36.724" v="6"/>
          <ac:picMkLst>
            <pc:docMk/>
            <pc:sldMasterMk cId="1344901811" sldId="2147483743"/>
            <ac:picMk id="7" creationId="{60F8EC18-AADE-2207-D3CC-6D87B80DBABE}"/>
          </ac:picMkLst>
        </pc:picChg>
        <pc:sldLayoutChg chg="modTransition">
          <pc:chgData name="Ruppert Sabine" userId="b9349422-8596-47de-9564-5ddde9a71b7f" providerId="ADAL" clId="{5AF76C9F-CD9D-4865-89B7-80DCBEBB8FEE}" dt="2023-11-12T00:38:46.657" v="9"/>
          <pc:sldLayoutMkLst>
            <pc:docMk/>
            <pc:sldMasterMk cId="1344901811" sldId="2147483743"/>
            <pc:sldLayoutMk cId="3614797890" sldId="2147483744"/>
          </pc:sldLayoutMkLst>
        </pc:sldLayoutChg>
        <pc:sldLayoutChg chg="modTransition">
          <pc:chgData name="Ruppert Sabine" userId="b9349422-8596-47de-9564-5ddde9a71b7f" providerId="ADAL" clId="{5AF76C9F-CD9D-4865-89B7-80DCBEBB8FEE}" dt="2023-11-12T00:38:46.657" v="9"/>
          <pc:sldLayoutMkLst>
            <pc:docMk/>
            <pc:sldMasterMk cId="1344901811" sldId="2147483743"/>
            <pc:sldLayoutMk cId="2745904075" sldId="2147483745"/>
          </pc:sldLayoutMkLst>
        </pc:sldLayoutChg>
        <pc:sldLayoutChg chg="modTransition">
          <pc:chgData name="Ruppert Sabine" userId="b9349422-8596-47de-9564-5ddde9a71b7f" providerId="ADAL" clId="{5AF76C9F-CD9D-4865-89B7-80DCBEBB8FEE}" dt="2023-11-12T00:38:46.657" v="9"/>
          <pc:sldLayoutMkLst>
            <pc:docMk/>
            <pc:sldMasterMk cId="1344901811" sldId="2147483743"/>
            <pc:sldLayoutMk cId="1487062658" sldId="2147483747"/>
          </pc:sldLayoutMkLst>
        </pc:sldLayoutChg>
        <pc:sldLayoutChg chg="modTransition">
          <pc:chgData name="Ruppert Sabine" userId="b9349422-8596-47de-9564-5ddde9a71b7f" providerId="ADAL" clId="{5AF76C9F-CD9D-4865-89B7-80DCBEBB8FEE}" dt="2023-11-12T00:38:46.657" v="9"/>
          <pc:sldLayoutMkLst>
            <pc:docMk/>
            <pc:sldMasterMk cId="1344901811" sldId="2147483743"/>
            <pc:sldLayoutMk cId="2522918315" sldId="2147483748"/>
          </pc:sldLayoutMkLst>
        </pc:sldLayoutChg>
        <pc:sldLayoutChg chg="modTransition">
          <pc:chgData name="Ruppert Sabine" userId="b9349422-8596-47de-9564-5ddde9a71b7f" providerId="ADAL" clId="{5AF76C9F-CD9D-4865-89B7-80DCBEBB8FEE}" dt="2023-11-12T00:38:46.657" v="9"/>
          <pc:sldLayoutMkLst>
            <pc:docMk/>
            <pc:sldMasterMk cId="1344901811" sldId="2147483743"/>
            <pc:sldLayoutMk cId="2106379906" sldId="2147483749"/>
          </pc:sldLayoutMkLst>
        </pc:sldLayoutChg>
        <pc:sldLayoutChg chg="modTransition">
          <pc:chgData name="Ruppert Sabine" userId="b9349422-8596-47de-9564-5ddde9a71b7f" providerId="ADAL" clId="{5AF76C9F-CD9D-4865-89B7-80DCBEBB8FEE}" dt="2023-11-12T00:38:46.657" v="9"/>
          <pc:sldLayoutMkLst>
            <pc:docMk/>
            <pc:sldMasterMk cId="1344901811" sldId="2147483743"/>
            <pc:sldLayoutMk cId="121042810" sldId="2147483750"/>
          </pc:sldLayoutMkLst>
        </pc:sldLayoutChg>
        <pc:sldLayoutChg chg="modTransition">
          <pc:chgData name="Ruppert Sabine" userId="b9349422-8596-47de-9564-5ddde9a71b7f" providerId="ADAL" clId="{5AF76C9F-CD9D-4865-89B7-80DCBEBB8FEE}" dt="2023-11-12T00:38:46.657" v="9"/>
          <pc:sldLayoutMkLst>
            <pc:docMk/>
            <pc:sldMasterMk cId="1344901811" sldId="2147483743"/>
            <pc:sldLayoutMk cId="1578466462" sldId="2147483751"/>
          </pc:sldLayoutMkLst>
        </pc:sldLayoutChg>
        <pc:sldLayoutChg chg="modTransition">
          <pc:chgData name="Ruppert Sabine" userId="b9349422-8596-47de-9564-5ddde9a71b7f" providerId="ADAL" clId="{5AF76C9F-CD9D-4865-89B7-80DCBEBB8FEE}" dt="2023-11-12T00:38:46.657" v="9"/>
          <pc:sldLayoutMkLst>
            <pc:docMk/>
            <pc:sldMasterMk cId="1344901811" sldId="2147483743"/>
            <pc:sldLayoutMk cId="3945825520" sldId="2147483752"/>
          </pc:sldLayoutMkLst>
        </pc:sldLayoutChg>
        <pc:sldLayoutChg chg="modTransition">
          <pc:chgData name="Ruppert Sabine" userId="b9349422-8596-47de-9564-5ddde9a71b7f" providerId="ADAL" clId="{5AF76C9F-CD9D-4865-89B7-80DCBEBB8FEE}" dt="2023-11-12T00:38:46.657" v="9"/>
          <pc:sldLayoutMkLst>
            <pc:docMk/>
            <pc:sldMasterMk cId="1344901811" sldId="2147483743"/>
            <pc:sldLayoutMk cId="3851658916" sldId="2147483759"/>
          </pc:sldLayoutMkLst>
        </pc:sldLayoutChg>
      </pc:sldMasterChg>
    </pc:docChg>
  </pc:docChgLst>
  <pc:docChgLst>
    <pc:chgData name="Farthofer Dominik" userId="S::d.farthofer@edw.or.at::d504a7c9-412c-415d-abb3-cb918de6b364" providerId="AD" clId="Web-{A2BF60BA-BFC9-4E58-B502-C46F745132C0}"/>
    <pc:docChg chg="modSld">
      <pc:chgData name="Farthofer Dominik" userId="S::d.farthofer@edw.or.at::d504a7c9-412c-415d-abb3-cb918de6b364" providerId="AD" clId="Web-{A2BF60BA-BFC9-4E58-B502-C46F745132C0}" dt="2024-01-12T12:03:42.067" v="46" actId="20577"/>
      <pc:docMkLst>
        <pc:docMk/>
      </pc:docMkLst>
      <pc:sldChg chg="modSp">
        <pc:chgData name="Farthofer Dominik" userId="S::d.farthofer@edw.or.at::d504a7c9-412c-415d-abb3-cb918de6b364" providerId="AD" clId="Web-{A2BF60BA-BFC9-4E58-B502-C46F745132C0}" dt="2024-01-12T12:01:34.533" v="25" actId="20577"/>
        <pc:sldMkLst>
          <pc:docMk/>
          <pc:sldMk cId="3683134885" sldId="539"/>
        </pc:sldMkLst>
        <pc:spChg chg="mod">
          <ac:chgData name="Farthofer Dominik" userId="S::d.farthofer@edw.or.at::d504a7c9-412c-415d-abb3-cb918de6b364" providerId="AD" clId="Web-{A2BF60BA-BFC9-4E58-B502-C46F745132C0}" dt="2024-01-12T12:01:34.533" v="25" actId="20577"/>
          <ac:spMkLst>
            <pc:docMk/>
            <pc:sldMk cId="3683134885" sldId="539"/>
            <ac:spMk id="4" creationId="{00000000-0000-0000-0000-000000000000}"/>
          </ac:spMkLst>
        </pc:spChg>
      </pc:sldChg>
      <pc:sldChg chg="modSp">
        <pc:chgData name="Farthofer Dominik" userId="S::d.farthofer@edw.or.at::d504a7c9-412c-415d-abb3-cb918de6b364" providerId="AD" clId="Web-{A2BF60BA-BFC9-4E58-B502-C46F745132C0}" dt="2024-01-12T11:59:52.843" v="23" actId="20577"/>
        <pc:sldMkLst>
          <pc:docMk/>
          <pc:sldMk cId="2180014742" sldId="656"/>
        </pc:sldMkLst>
        <pc:spChg chg="mod">
          <ac:chgData name="Farthofer Dominik" userId="S::d.farthofer@edw.or.at::d504a7c9-412c-415d-abb3-cb918de6b364" providerId="AD" clId="Web-{A2BF60BA-BFC9-4E58-B502-C46F745132C0}" dt="2024-01-12T11:59:52.843" v="23" actId="20577"/>
          <ac:spMkLst>
            <pc:docMk/>
            <pc:sldMk cId="2180014742" sldId="656"/>
            <ac:spMk id="4" creationId="{58DDEE6F-A3CA-4AF6-9DBB-28DF15E9CBE4}"/>
          </ac:spMkLst>
        </pc:spChg>
      </pc:sldChg>
      <pc:sldChg chg="modSp">
        <pc:chgData name="Farthofer Dominik" userId="S::d.farthofer@edw.or.at::d504a7c9-412c-415d-abb3-cb918de6b364" providerId="AD" clId="Web-{A2BF60BA-BFC9-4E58-B502-C46F745132C0}" dt="2024-01-12T12:03:42.067" v="46" actId="20577"/>
        <pc:sldMkLst>
          <pc:docMk/>
          <pc:sldMk cId="38097573" sldId="689"/>
        </pc:sldMkLst>
        <pc:spChg chg="mod">
          <ac:chgData name="Farthofer Dominik" userId="S::d.farthofer@edw.or.at::d504a7c9-412c-415d-abb3-cb918de6b364" providerId="AD" clId="Web-{A2BF60BA-BFC9-4E58-B502-C46F745132C0}" dt="2024-01-12T12:03:42.067" v="46" actId="20577"/>
          <ac:spMkLst>
            <pc:docMk/>
            <pc:sldMk cId="38097573" sldId="689"/>
            <ac:spMk id="4" creationId="{00000000-0000-0000-0000-000000000000}"/>
          </ac:spMkLst>
        </pc:spChg>
      </pc:sldChg>
    </pc:docChg>
  </pc:docChgLst>
  <pc:docChgLst>
    <pc:chgData name="Ruppert Sabine" userId="b9349422-8596-47de-9564-5ddde9a71b7f" providerId="ADAL" clId="{BAA17C04-DED3-41DA-AAB2-0FE0CB8F2507}"/>
    <pc:docChg chg="undo custSel delSld modSld">
      <pc:chgData name="Ruppert Sabine" userId="b9349422-8596-47de-9564-5ddde9a71b7f" providerId="ADAL" clId="{BAA17C04-DED3-41DA-AAB2-0FE0CB8F2507}" dt="2024-05-11T22:16:13.885" v="58" actId="113"/>
      <pc:docMkLst>
        <pc:docMk/>
      </pc:docMkLst>
      <pc:sldChg chg="modSp mod">
        <pc:chgData name="Ruppert Sabine" userId="b9349422-8596-47de-9564-5ddde9a71b7f" providerId="ADAL" clId="{BAA17C04-DED3-41DA-AAB2-0FE0CB8F2507}" dt="2024-05-11T22:16:13.885" v="58" actId="113"/>
        <pc:sldMkLst>
          <pc:docMk/>
          <pc:sldMk cId="660639643" sldId="257"/>
        </pc:sldMkLst>
        <pc:spChg chg="mod">
          <ac:chgData name="Ruppert Sabine" userId="b9349422-8596-47de-9564-5ddde9a71b7f" providerId="ADAL" clId="{BAA17C04-DED3-41DA-AAB2-0FE0CB8F2507}" dt="2024-05-11T22:16:13.885" v="58" actId="113"/>
          <ac:spMkLst>
            <pc:docMk/>
            <pc:sldMk cId="660639643" sldId="257"/>
            <ac:spMk id="3" creationId="{00000000-0000-0000-0000-000000000000}"/>
          </ac:spMkLst>
        </pc:spChg>
      </pc:sldChg>
      <pc:sldChg chg="modSp mod">
        <pc:chgData name="Ruppert Sabine" userId="b9349422-8596-47de-9564-5ddde9a71b7f" providerId="ADAL" clId="{BAA17C04-DED3-41DA-AAB2-0FE0CB8F2507}" dt="2024-05-11T22:14:48.030" v="7" actId="207"/>
        <pc:sldMkLst>
          <pc:docMk/>
          <pc:sldMk cId="1664887818" sldId="531"/>
        </pc:sldMkLst>
        <pc:spChg chg="mod">
          <ac:chgData name="Ruppert Sabine" userId="b9349422-8596-47de-9564-5ddde9a71b7f" providerId="ADAL" clId="{BAA17C04-DED3-41DA-AAB2-0FE0CB8F2507}" dt="2024-05-11T22:14:48.030" v="7" actId="207"/>
          <ac:spMkLst>
            <pc:docMk/>
            <pc:sldMk cId="1664887818" sldId="531"/>
            <ac:spMk id="4" creationId="{00000000-0000-0000-0000-000000000000}"/>
          </ac:spMkLst>
        </pc:spChg>
      </pc:sldChg>
      <pc:sldChg chg="modSp mod">
        <pc:chgData name="Ruppert Sabine" userId="b9349422-8596-47de-9564-5ddde9a71b7f" providerId="ADAL" clId="{BAA17C04-DED3-41DA-AAB2-0FE0CB8F2507}" dt="2024-05-11T22:14:36.592" v="5" actId="207"/>
        <pc:sldMkLst>
          <pc:docMk/>
          <pc:sldMk cId="1715633852" sldId="532"/>
        </pc:sldMkLst>
        <pc:spChg chg="mod">
          <ac:chgData name="Ruppert Sabine" userId="b9349422-8596-47de-9564-5ddde9a71b7f" providerId="ADAL" clId="{BAA17C04-DED3-41DA-AAB2-0FE0CB8F2507}" dt="2024-05-11T22:14:36.592" v="5" actId="207"/>
          <ac:spMkLst>
            <pc:docMk/>
            <pc:sldMk cId="1715633852" sldId="532"/>
            <ac:spMk id="4" creationId="{00000000-0000-0000-0000-000000000000}"/>
          </ac:spMkLst>
        </pc:spChg>
      </pc:sldChg>
      <pc:sldChg chg="modSp mod">
        <pc:chgData name="Ruppert Sabine" userId="b9349422-8596-47de-9564-5ddde9a71b7f" providerId="ADAL" clId="{BAA17C04-DED3-41DA-AAB2-0FE0CB8F2507}" dt="2024-05-11T22:16:02.670" v="56" actId="20577"/>
        <pc:sldMkLst>
          <pc:docMk/>
          <pc:sldMk cId="836867464" sldId="667"/>
        </pc:sldMkLst>
        <pc:spChg chg="mod">
          <ac:chgData name="Ruppert Sabine" userId="b9349422-8596-47de-9564-5ddde9a71b7f" providerId="ADAL" clId="{BAA17C04-DED3-41DA-AAB2-0FE0CB8F2507}" dt="2024-05-11T22:16:02.670" v="56" actId="20577"/>
          <ac:spMkLst>
            <pc:docMk/>
            <pc:sldMk cId="836867464" sldId="667"/>
            <ac:spMk id="3" creationId="{00000000-0000-0000-0000-000000000000}"/>
          </ac:spMkLst>
        </pc:spChg>
      </pc:sldChg>
      <pc:sldChg chg="del">
        <pc:chgData name="Ruppert Sabine" userId="b9349422-8596-47de-9564-5ddde9a71b7f" providerId="ADAL" clId="{BAA17C04-DED3-41DA-AAB2-0FE0CB8F2507}" dt="2024-05-11T22:14:59.032" v="8" actId="2696"/>
        <pc:sldMkLst>
          <pc:docMk/>
          <pc:sldMk cId="1686713613" sldId="681"/>
        </pc:sldMkLst>
      </pc:sldChg>
      <pc:sldChg chg="del">
        <pc:chgData name="Ruppert Sabine" userId="b9349422-8596-47de-9564-5ddde9a71b7f" providerId="ADAL" clId="{BAA17C04-DED3-41DA-AAB2-0FE0CB8F2507}" dt="2024-05-11T22:15:11.443" v="9" actId="2696"/>
        <pc:sldMkLst>
          <pc:docMk/>
          <pc:sldMk cId="2625227185" sldId="682"/>
        </pc:sldMkLst>
      </pc:sldChg>
      <pc:sldChg chg="del">
        <pc:chgData name="Ruppert Sabine" userId="b9349422-8596-47de-9564-5ddde9a71b7f" providerId="ADAL" clId="{BAA17C04-DED3-41DA-AAB2-0FE0CB8F2507}" dt="2024-05-11T22:13:10.782" v="0"/>
        <pc:sldMkLst>
          <pc:docMk/>
          <pc:sldMk cId="556117725" sldId="709"/>
        </pc:sldMkLst>
      </pc:sldChg>
      <pc:sldChg chg="modSp mod">
        <pc:chgData name="Ruppert Sabine" userId="b9349422-8596-47de-9564-5ddde9a71b7f" providerId="ADAL" clId="{BAA17C04-DED3-41DA-AAB2-0FE0CB8F2507}" dt="2024-05-11T22:14:24.575" v="2" actId="207"/>
        <pc:sldMkLst>
          <pc:docMk/>
          <pc:sldMk cId="3623975718" sldId="709"/>
        </pc:sldMkLst>
        <pc:spChg chg="mod">
          <ac:chgData name="Ruppert Sabine" userId="b9349422-8596-47de-9564-5ddde9a71b7f" providerId="ADAL" clId="{BAA17C04-DED3-41DA-AAB2-0FE0CB8F2507}" dt="2024-05-11T22:14:24.575" v="2" actId="207"/>
          <ac:spMkLst>
            <pc:docMk/>
            <pc:sldMk cId="3623975718" sldId="709"/>
            <ac:spMk id="4" creationId="{00000000-0000-0000-0000-000000000000}"/>
          </ac:spMkLst>
        </pc:spChg>
      </pc:sldChg>
      <pc:sldChg chg="del">
        <pc:chgData name="Ruppert Sabine" userId="b9349422-8596-47de-9564-5ddde9a71b7f" providerId="ADAL" clId="{BAA17C04-DED3-41DA-AAB2-0FE0CB8F2507}" dt="2024-05-11T22:13:10.782" v="0"/>
        <pc:sldMkLst>
          <pc:docMk/>
          <pc:sldMk cId="654813674" sldId="710"/>
        </pc:sldMkLst>
      </pc:sldChg>
      <pc:sldChg chg="del">
        <pc:chgData name="Ruppert Sabine" userId="b9349422-8596-47de-9564-5ddde9a71b7f" providerId="ADAL" clId="{BAA17C04-DED3-41DA-AAB2-0FE0CB8F2507}" dt="2024-05-11T22:13:10.782" v="0"/>
        <pc:sldMkLst>
          <pc:docMk/>
          <pc:sldMk cId="1945660615" sldId="711"/>
        </pc:sldMkLst>
      </pc:sldChg>
    </pc:docChg>
  </pc:docChgLst>
  <pc:docChgLst>
    <pc:chgData name="Fürhapter Monika" userId="S::m.fuerhapter@edw.or.at::2267880b-bb96-469f-9437-78b3079633a3" providerId="AD" clId="Web-{40544801-9CBD-DF19-4D8E-205ACE1B11B8}"/>
    <pc:docChg chg="modSld">
      <pc:chgData name="Fürhapter Monika" userId="S::m.fuerhapter@edw.or.at::2267880b-bb96-469f-9437-78b3079633a3" providerId="AD" clId="Web-{40544801-9CBD-DF19-4D8E-205ACE1B11B8}" dt="2025-01-24T09:51:36.431" v="51" actId="20577"/>
      <pc:docMkLst>
        <pc:docMk/>
      </pc:docMkLst>
      <pc:sldChg chg="modSp">
        <pc:chgData name="Fürhapter Monika" userId="S::m.fuerhapter@edw.or.at::2267880b-bb96-469f-9437-78b3079633a3" providerId="AD" clId="Web-{40544801-9CBD-DF19-4D8E-205ACE1B11B8}" dt="2025-01-24T09:51:36.431" v="51" actId="20577"/>
        <pc:sldMkLst>
          <pc:docMk/>
          <pc:sldMk cId="1664887818" sldId="531"/>
        </pc:sldMkLst>
        <pc:spChg chg="mod">
          <ac:chgData name="Fürhapter Monika" userId="S::m.fuerhapter@edw.or.at::2267880b-bb96-469f-9437-78b3079633a3" providerId="AD" clId="Web-{40544801-9CBD-DF19-4D8E-205ACE1B11B8}" dt="2025-01-24T09:51:36.431" v="51" actId="20577"/>
          <ac:spMkLst>
            <pc:docMk/>
            <pc:sldMk cId="1664887818" sldId="531"/>
            <ac:spMk id="4" creationId="{00000000-0000-0000-0000-000000000000}"/>
          </ac:spMkLst>
        </pc:spChg>
      </pc:sldChg>
      <pc:sldChg chg="modSp">
        <pc:chgData name="Fürhapter Monika" userId="S::m.fuerhapter@edw.or.at::2267880b-bb96-469f-9437-78b3079633a3" providerId="AD" clId="Web-{40544801-9CBD-DF19-4D8E-205ACE1B11B8}" dt="2025-01-24T09:50:49.335" v="47" actId="20577"/>
        <pc:sldMkLst>
          <pc:docMk/>
          <pc:sldMk cId="2660841518" sldId="680"/>
        </pc:sldMkLst>
        <pc:spChg chg="mod">
          <ac:chgData name="Fürhapter Monika" userId="S::m.fuerhapter@edw.or.at::2267880b-bb96-469f-9437-78b3079633a3" providerId="AD" clId="Web-{40544801-9CBD-DF19-4D8E-205ACE1B11B8}" dt="2025-01-24T09:50:49.335" v="47" actId="20577"/>
          <ac:spMkLst>
            <pc:docMk/>
            <pc:sldMk cId="2660841518" sldId="680"/>
            <ac:spMk id="4" creationId="{00000000-0000-0000-0000-000000000000}"/>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file:///\\edw.or.at\dst\LWM\RA_Gr&#252;n\Gr&#252;n-Rechtsamt\0%200%20-%20Index\Index%20GR&#220;N%20zum%20Arbeiten.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de-AT" sz="2400" b="1"/>
              <a:t>Vorfallszeitraum</a:t>
            </a:r>
            <a:endParaRPr lang="de-AT" b="1"/>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de-AT"/>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6.9174673993253388E-2"/>
          <c:y val="0.1598594234510376"/>
          <c:w val="0.89762169164673689"/>
          <c:h val="0.78875559919683202"/>
        </c:manualLayout>
      </c:layout>
      <c:bar3DChart>
        <c:barDir val="col"/>
        <c:grouping val="clustered"/>
        <c:varyColors val="0"/>
        <c:ser>
          <c:idx val="1"/>
          <c:order val="1"/>
          <c:spPr>
            <a:solidFill>
              <a:schemeClr val="accent1">
                <a:lumMod val="75000"/>
              </a:schemeClr>
            </a:solidFill>
            <a:ln>
              <a:noFill/>
            </a:ln>
            <a:effectLst/>
            <a:sp3d/>
          </c:spPr>
          <c:invertIfNegative val="0"/>
          <c:dPt>
            <c:idx val="0"/>
            <c:invertIfNegative val="0"/>
            <c:bubble3D val="0"/>
            <c:spPr>
              <a:solidFill>
                <a:schemeClr val="accent1">
                  <a:lumMod val="75000"/>
                </a:schemeClr>
              </a:solidFill>
              <a:ln>
                <a:noFill/>
              </a:ln>
              <a:effectLst/>
              <a:sp3d/>
            </c:spPr>
            <c:extLst>
              <c:ext xmlns:c16="http://schemas.microsoft.com/office/drawing/2014/chart" uri="{C3380CC4-5D6E-409C-BE32-E72D297353CC}">
                <c16:uniqueId val="{00000001-7B7A-4034-BDFF-705AE10C2372}"/>
              </c:ext>
            </c:extLst>
          </c:dPt>
          <c:dPt>
            <c:idx val="1"/>
            <c:invertIfNegative val="0"/>
            <c:bubble3D val="0"/>
            <c:spPr>
              <a:solidFill>
                <a:schemeClr val="accent1">
                  <a:lumMod val="75000"/>
                </a:schemeClr>
              </a:solidFill>
              <a:ln>
                <a:noFill/>
              </a:ln>
              <a:effectLst/>
              <a:sp3d/>
            </c:spPr>
            <c:extLst>
              <c:ext xmlns:c16="http://schemas.microsoft.com/office/drawing/2014/chart" uri="{C3380CC4-5D6E-409C-BE32-E72D297353CC}">
                <c16:uniqueId val="{00000003-7B7A-4034-BDFF-705AE10C2372}"/>
              </c:ext>
            </c:extLst>
          </c:dPt>
          <c:dPt>
            <c:idx val="2"/>
            <c:invertIfNegative val="0"/>
            <c:bubble3D val="0"/>
            <c:spPr>
              <a:solidFill>
                <a:schemeClr val="bg2">
                  <a:lumMod val="25000"/>
                </a:schemeClr>
              </a:solidFill>
              <a:ln>
                <a:noFill/>
              </a:ln>
              <a:effectLst/>
              <a:sp3d/>
            </c:spPr>
            <c:extLst>
              <c:ext xmlns:c16="http://schemas.microsoft.com/office/drawing/2014/chart" uri="{C3380CC4-5D6E-409C-BE32-E72D297353CC}">
                <c16:uniqueId val="{00000005-7B7A-4034-BDFF-705AE10C2372}"/>
              </c:ext>
            </c:extLst>
          </c:dPt>
          <c:dPt>
            <c:idx val="3"/>
            <c:invertIfNegative val="0"/>
            <c:bubble3D val="0"/>
            <c:spPr>
              <a:solidFill>
                <a:schemeClr val="bg2">
                  <a:lumMod val="25000"/>
                </a:schemeClr>
              </a:solidFill>
              <a:ln>
                <a:noFill/>
              </a:ln>
              <a:effectLst/>
              <a:sp3d/>
            </c:spPr>
            <c:extLst>
              <c:ext xmlns:c16="http://schemas.microsoft.com/office/drawing/2014/chart" uri="{C3380CC4-5D6E-409C-BE32-E72D297353CC}">
                <c16:uniqueId val="{00000007-7B7A-4034-BDFF-705AE10C2372}"/>
              </c:ext>
            </c:extLst>
          </c:dPt>
          <c:dPt>
            <c:idx val="4"/>
            <c:invertIfNegative val="0"/>
            <c:bubble3D val="0"/>
            <c:spPr>
              <a:solidFill>
                <a:schemeClr val="bg2">
                  <a:lumMod val="25000"/>
                </a:schemeClr>
              </a:solidFill>
              <a:ln>
                <a:noFill/>
              </a:ln>
              <a:effectLst/>
              <a:sp3d/>
            </c:spPr>
            <c:extLst>
              <c:ext xmlns:c16="http://schemas.microsoft.com/office/drawing/2014/chart" uri="{C3380CC4-5D6E-409C-BE32-E72D297353CC}">
                <c16:uniqueId val="{00000009-7B7A-4034-BDFF-705AE10C2372}"/>
              </c:ext>
            </c:extLst>
          </c:dPt>
          <c:dPt>
            <c:idx val="5"/>
            <c:invertIfNegative val="0"/>
            <c:bubble3D val="0"/>
            <c:spPr>
              <a:solidFill>
                <a:srgbClr val="FFC000"/>
              </a:solidFill>
              <a:ln>
                <a:noFill/>
              </a:ln>
              <a:effectLst/>
              <a:sp3d/>
            </c:spPr>
            <c:extLst>
              <c:ext xmlns:c16="http://schemas.microsoft.com/office/drawing/2014/chart" uri="{C3380CC4-5D6E-409C-BE32-E72D297353CC}">
                <c16:uniqueId val="{0000000B-7B7A-4034-BDFF-705AE10C2372}"/>
              </c:ext>
            </c:extLst>
          </c:dPt>
          <c:dLbls>
            <c:dLbl>
              <c:idx val="0"/>
              <c:layout>
                <c:manualLayout>
                  <c:x val="1.4340963415215992E-2"/>
                  <c:y val="2.2706947816482463E-2"/>
                </c:manualLayout>
              </c:layout>
              <c:tx>
                <c:rich>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r>
                      <a:rPr lang="en-US" dirty="0"/>
                      <a:t>12,8%</a:t>
                    </a:r>
                  </a:p>
                </c:rich>
              </c:tx>
              <c:spPr>
                <a:noFill/>
                <a:ln>
                  <a:noFill/>
                </a:ln>
                <a:effectLst/>
              </c:spPr>
              <c:txPr>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endParaRPr lang="de-DE"/>
                </a:p>
              </c:txPr>
              <c:showLegendKey val="0"/>
              <c:showVal val="1"/>
              <c:showCatName val="0"/>
              <c:showSerName val="0"/>
              <c:showPercent val="0"/>
              <c:showBubbleSize val="0"/>
              <c:extLst>
                <c:ext xmlns:c15="http://schemas.microsoft.com/office/drawing/2012/chart" uri="{CE6537A1-D6FC-4f65-9D91-7224C49458BB}">
                  <c15:layout>
                    <c:manualLayout>
                      <c:w val="8.3384914438548091E-2"/>
                      <c:h val="0.12664886608033205"/>
                    </c:manualLayout>
                  </c15:layout>
                  <c15:showDataLabelsRange val="0"/>
                </c:ext>
                <c:ext xmlns:c16="http://schemas.microsoft.com/office/drawing/2014/chart" uri="{C3380CC4-5D6E-409C-BE32-E72D297353CC}">
                  <c16:uniqueId val="{00000001-7B7A-4034-BDFF-705AE10C2372}"/>
                </c:ext>
              </c:extLst>
            </c:dLbl>
            <c:dLbl>
              <c:idx val="1"/>
              <c:layout>
                <c:manualLayout>
                  <c:x val="1.4526671734360452E-2"/>
                  <c:y val="2.9699097556058429E-2"/>
                </c:manualLayout>
              </c:layout>
              <c:tx>
                <c:rich>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r>
                      <a:rPr lang="en-US" dirty="0"/>
                      <a:t>35,4%</a:t>
                    </a:r>
                  </a:p>
                </c:rich>
              </c:tx>
              <c:spPr>
                <a:noFill/>
                <a:ln>
                  <a:noFill/>
                </a:ln>
                <a:effectLst/>
              </c:spPr>
              <c:txPr>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endParaRPr lang="de-DE"/>
                </a:p>
              </c:txPr>
              <c:showLegendKey val="0"/>
              <c:showVal val="1"/>
              <c:showCatName val="0"/>
              <c:showSerName val="0"/>
              <c:showPercent val="0"/>
              <c:showBubbleSize val="0"/>
              <c:extLst>
                <c:ext xmlns:c15="http://schemas.microsoft.com/office/drawing/2012/chart" uri="{CE6537A1-D6FC-4f65-9D91-7224C49458BB}">
                  <c15:layout>
                    <c:manualLayout>
                      <c:w val="9.320890903184606E-2"/>
                      <c:h val="0.14998056573765395"/>
                    </c:manualLayout>
                  </c15:layout>
                  <c15:showDataLabelsRange val="0"/>
                </c:ext>
                <c:ext xmlns:c16="http://schemas.microsoft.com/office/drawing/2014/chart" uri="{C3380CC4-5D6E-409C-BE32-E72D297353CC}">
                  <c16:uniqueId val="{00000003-7B7A-4034-BDFF-705AE10C2372}"/>
                </c:ext>
              </c:extLst>
            </c:dLbl>
            <c:dLbl>
              <c:idx val="2"/>
              <c:layout>
                <c:manualLayout>
                  <c:x val="1.1413831013109554E-2"/>
                  <c:y val="8.128174067973884E-2"/>
                </c:manualLayout>
              </c:layout>
              <c:tx>
                <c:rich>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r>
                      <a:rPr lang="en-US" dirty="0"/>
                      <a:t>33,8%</a:t>
                    </a:r>
                  </a:p>
                </c:rich>
              </c:tx>
              <c:spPr>
                <a:noFill/>
                <a:ln>
                  <a:noFill/>
                </a:ln>
                <a:effectLst/>
              </c:spPr>
              <c:txPr>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endParaRPr lang="de-DE"/>
                </a:p>
              </c:txPr>
              <c:showLegendKey val="0"/>
              <c:showVal val="1"/>
              <c:showCatName val="0"/>
              <c:showSerName val="0"/>
              <c:showPercent val="0"/>
              <c:showBubbleSize val="0"/>
              <c:extLst>
                <c:ext xmlns:c15="http://schemas.microsoft.com/office/drawing/2012/chart" uri="{CE6537A1-D6FC-4f65-9D91-7224C49458BB}">
                  <c15:layout>
                    <c:manualLayout>
                      <c:w val="8.698322758934425E-2"/>
                      <c:h val="0.26565073516651305"/>
                    </c:manualLayout>
                  </c15:layout>
                  <c15:showDataLabelsRange val="0"/>
                </c:ext>
                <c:ext xmlns:c16="http://schemas.microsoft.com/office/drawing/2014/chart" uri="{C3380CC4-5D6E-409C-BE32-E72D297353CC}">
                  <c16:uniqueId val="{00000005-7B7A-4034-BDFF-705AE10C2372}"/>
                </c:ext>
              </c:extLst>
            </c:dLbl>
            <c:dLbl>
              <c:idx val="3"/>
              <c:layout>
                <c:manualLayout>
                  <c:x val="1.035138405841643E-2"/>
                  <c:y val="-6.2115205212418031E-3"/>
                </c:manualLayout>
              </c:layout>
              <c:tx>
                <c:rich>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r>
                      <a:rPr lang="en-US" dirty="0"/>
                      <a:t>11,6%</a:t>
                    </a:r>
                  </a:p>
                </c:rich>
              </c:tx>
              <c:spPr>
                <a:noFill/>
                <a:ln>
                  <a:noFill/>
                </a:ln>
                <a:effectLst/>
              </c:spPr>
              <c:txPr>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endParaRPr lang="de-DE"/>
                </a:p>
              </c:txPr>
              <c:showLegendKey val="0"/>
              <c:showVal val="1"/>
              <c:showCatName val="0"/>
              <c:showSerName val="0"/>
              <c:showPercent val="0"/>
              <c:showBubbleSize val="0"/>
              <c:extLst>
                <c:ext xmlns:c15="http://schemas.microsoft.com/office/drawing/2012/chart" uri="{CE6537A1-D6FC-4f65-9D91-7224C49458BB}">
                  <c15:layout>
                    <c:manualLayout>
                      <c:w val="8.9058454736844844E-2"/>
                      <c:h val="0.11559213698853366"/>
                    </c:manualLayout>
                  </c15:layout>
                  <c15:showDataLabelsRange val="0"/>
                </c:ext>
                <c:ext xmlns:c16="http://schemas.microsoft.com/office/drawing/2014/chart" uri="{C3380CC4-5D6E-409C-BE32-E72D297353CC}">
                  <c16:uniqueId val="{00000007-7B7A-4034-BDFF-705AE10C2372}"/>
                </c:ext>
              </c:extLst>
            </c:dLbl>
            <c:dLbl>
              <c:idx val="4"/>
              <c:layout>
                <c:manualLayout>
                  <c:x val="1.0376135737503048E-2"/>
                  <c:y val="-1.0941772783811005E-2"/>
                </c:manualLayout>
              </c:layout>
              <c:tx>
                <c:rich>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r>
                      <a:rPr lang="en-US" dirty="0"/>
                      <a:t>4,6%</a:t>
                    </a:r>
                  </a:p>
                </c:rich>
              </c:tx>
              <c:spPr>
                <a:noFill/>
                <a:ln>
                  <a:noFill/>
                </a:ln>
                <a:effectLst/>
              </c:spPr>
              <c:txPr>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endParaRPr lang="de-DE"/>
                </a:p>
              </c:txPr>
              <c:showLegendKey val="0"/>
              <c:showVal val="1"/>
              <c:showCatName val="0"/>
              <c:showSerName val="0"/>
              <c:showPercent val="0"/>
              <c:showBubbleSize val="0"/>
              <c:extLst>
                <c:ext xmlns:c15="http://schemas.microsoft.com/office/drawing/2012/chart" uri="{CE6537A1-D6FC-4f65-9D91-7224C49458BB}">
                  <c15:layout>
                    <c:manualLayout>
                      <c:w val="8.1089582490442513E-2"/>
                      <c:h val="6.2446383467165939E-2"/>
                    </c:manualLayout>
                  </c15:layout>
                  <c15:showDataLabelsRange val="0"/>
                </c:ext>
                <c:ext xmlns:c16="http://schemas.microsoft.com/office/drawing/2014/chart" uri="{C3380CC4-5D6E-409C-BE32-E72D297353CC}">
                  <c16:uniqueId val="{00000009-7B7A-4034-BDFF-705AE10C2372}"/>
                </c:ext>
              </c:extLst>
            </c:dLbl>
            <c:dLbl>
              <c:idx val="5"/>
              <c:layout>
                <c:manualLayout>
                  <c:x val="1.9714657901255633E-2"/>
                  <c:y val="2.9828331092875075E-2"/>
                </c:manualLayout>
              </c:layout>
              <c:tx>
                <c:rich>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r>
                      <a:rPr lang="en-US"/>
                      <a:t>1,5%</a:t>
                    </a:r>
                  </a:p>
                </c:rich>
              </c:tx>
              <c:spPr>
                <a:noFill/>
                <a:ln>
                  <a:noFill/>
                </a:ln>
                <a:effectLst/>
              </c:spPr>
              <c:txPr>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endParaRPr lang="de-DE"/>
                </a:p>
              </c:txPr>
              <c:showLegendKey val="0"/>
              <c:showVal val="1"/>
              <c:showCatName val="0"/>
              <c:showSerName val="0"/>
              <c:showPercent val="0"/>
              <c:showBubbleSize val="0"/>
              <c:extLst>
                <c:ext xmlns:c15="http://schemas.microsoft.com/office/drawing/2012/chart" uri="{CE6537A1-D6FC-4f65-9D91-7224C49458BB}">
                  <c15:layout>
                    <c:manualLayout>
                      <c:w val="9.5616172522946768E-2"/>
                      <c:h val="0.16899635758353468"/>
                    </c:manualLayout>
                  </c15:layout>
                  <c15:showDataLabelsRange val="0"/>
                </c:ext>
                <c:ext xmlns:c16="http://schemas.microsoft.com/office/drawing/2014/chart" uri="{C3380CC4-5D6E-409C-BE32-E72D297353CC}">
                  <c16:uniqueId val="{0000000B-7B7A-4034-BDFF-705AE10C2372}"/>
                </c:ext>
              </c:extLst>
            </c:dLbl>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Tabelle3!$H$1:$N$1</c:f>
              <c:strCache>
                <c:ptCount val="6"/>
                <c:pt idx="0">
                  <c:v>50er u früher</c:v>
                </c:pt>
                <c:pt idx="1">
                  <c:v>60er</c:v>
                </c:pt>
                <c:pt idx="2">
                  <c:v>70er</c:v>
                </c:pt>
                <c:pt idx="3">
                  <c:v>80er</c:v>
                </c:pt>
                <c:pt idx="4">
                  <c:v>90er</c:v>
                </c:pt>
                <c:pt idx="5">
                  <c:v>ab 2000</c:v>
                </c:pt>
              </c:strCache>
            </c:strRef>
          </c:cat>
          <c:val>
            <c:numRef>
              <c:f>Tabelle3!$H$3:$N$3</c:f>
              <c:numCache>
                <c:formatCode>0.0%</c:formatCode>
                <c:ptCount val="6"/>
                <c:pt idx="0">
                  <c:v>0.13929040735873849</c:v>
                </c:pt>
                <c:pt idx="1">
                  <c:v>0.37392320046722149</c:v>
                </c:pt>
                <c:pt idx="2">
                  <c:v>0.32194480946123522</c:v>
                </c:pt>
                <c:pt idx="3">
                  <c:v>0.10600087604029786</c:v>
                </c:pt>
                <c:pt idx="4">
                  <c:v>4.0589867133888159E-2</c:v>
                </c:pt>
                <c:pt idx="5">
                  <c:v>1.3286611184114469E-2</c:v>
                </c:pt>
              </c:numCache>
            </c:numRef>
          </c:val>
          <c:extLst>
            <c:ext xmlns:c16="http://schemas.microsoft.com/office/drawing/2014/chart" uri="{C3380CC4-5D6E-409C-BE32-E72D297353CC}">
              <c16:uniqueId val="{0000000C-7B7A-4034-BDFF-705AE10C2372}"/>
            </c:ext>
          </c:extLst>
        </c:ser>
        <c:dLbls>
          <c:showLegendKey val="0"/>
          <c:showVal val="0"/>
          <c:showCatName val="0"/>
          <c:showSerName val="0"/>
          <c:showPercent val="0"/>
          <c:showBubbleSize val="0"/>
        </c:dLbls>
        <c:gapWidth val="150"/>
        <c:shape val="box"/>
        <c:axId val="691785064"/>
        <c:axId val="691778504"/>
        <c:axId val="0"/>
        <c:extLst>
          <c:ext xmlns:c15="http://schemas.microsoft.com/office/drawing/2012/chart" uri="{02D57815-91ED-43cb-92C2-25804820EDAC}">
            <c15:filteredBarSeries>
              <c15:ser>
                <c:idx val="0"/>
                <c:order val="0"/>
                <c:spPr>
                  <a:solidFill>
                    <a:schemeClr val="accent1"/>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de-DE"/>
                    </a:p>
                  </c:txPr>
                  <c:showLegendKey val="0"/>
                  <c:showVal val="1"/>
                  <c:showCatName val="0"/>
                  <c:showSerName val="0"/>
                  <c:showPercent val="0"/>
                  <c:showBubbleSize val="0"/>
                  <c:showLeaderLines val="0"/>
                  <c:extLst>
                    <c:ext uri="{CE6537A1-D6FC-4f65-9D91-7224C49458BB}">
                      <c15:showLeaderLines val="1"/>
                      <c15:leaderLines>
                        <c:spPr>
                          <a:ln w="9525" cap="flat" cmpd="sng" algn="ctr">
                            <a:solidFill>
                              <a:schemeClr val="tx1">
                                <a:lumMod val="35000"/>
                                <a:lumOff val="65000"/>
                              </a:schemeClr>
                            </a:solidFill>
                            <a:round/>
                          </a:ln>
                          <a:effectLst/>
                        </c:spPr>
                      </c15:leaderLines>
                    </c:ext>
                  </c:extLst>
                </c:dLbls>
                <c:cat>
                  <c:strRef>
                    <c:extLst>
                      <c:ext uri="{02D57815-91ED-43cb-92C2-25804820EDAC}">
                        <c15:formulaRef>
                          <c15:sqref>Tabelle3!$H$1:$N$1</c15:sqref>
                        </c15:formulaRef>
                      </c:ext>
                    </c:extLst>
                    <c:strCache>
                      <c:ptCount val="6"/>
                      <c:pt idx="0">
                        <c:v>50er u früher</c:v>
                      </c:pt>
                      <c:pt idx="1">
                        <c:v>60er</c:v>
                      </c:pt>
                      <c:pt idx="2">
                        <c:v>70er</c:v>
                      </c:pt>
                      <c:pt idx="3">
                        <c:v>80er</c:v>
                      </c:pt>
                      <c:pt idx="4">
                        <c:v>90er</c:v>
                      </c:pt>
                      <c:pt idx="5">
                        <c:v>ab 2000</c:v>
                      </c:pt>
                    </c:strCache>
                  </c:strRef>
                </c:cat>
                <c:val>
                  <c:numRef>
                    <c:extLst>
                      <c:ext uri="{02D57815-91ED-43cb-92C2-25804820EDAC}">
                        <c15:formulaRef>
                          <c15:sqref>Tabelle3!$H$2:$N$2</c15:sqref>
                        </c15:formulaRef>
                      </c:ext>
                    </c:extLst>
                    <c:numCache>
                      <c:formatCode>_-* #,##0_-;\-* #,##0_-;_-* "-"??_-;_-@_-</c:formatCode>
                      <c:ptCount val="6"/>
                      <c:pt idx="0">
                        <c:v>954</c:v>
                      </c:pt>
                      <c:pt idx="1">
                        <c:v>2561</c:v>
                      </c:pt>
                      <c:pt idx="2">
                        <c:v>2205</c:v>
                      </c:pt>
                      <c:pt idx="3">
                        <c:v>726</c:v>
                      </c:pt>
                      <c:pt idx="4">
                        <c:v>278</c:v>
                      </c:pt>
                      <c:pt idx="5">
                        <c:v>91</c:v>
                      </c:pt>
                    </c:numCache>
                  </c:numRef>
                </c:val>
                <c:extLst>
                  <c:ext xmlns:c16="http://schemas.microsoft.com/office/drawing/2014/chart" uri="{C3380CC4-5D6E-409C-BE32-E72D297353CC}">
                    <c16:uniqueId val="{0000000D-7B7A-4034-BDFF-705AE10C2372}"/>
                  </c:ext>
                </c:extLst>
              </c15:ser>
            </c15:filteredBarSeries>
          </c:ext>
        </c:extLst>
      </c:bar3DChart>
      <c:catAx>
        <c:axId val="691785064"/>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691778504"/>
        <c:crosses val="autoZero"/>
        <c:auto val="1"/>
        <c:lblAlgn val="ctr"/>
        <c:lblOffset val="100"/>
        <c:noMultiLvlLbl val="0"/>
      </c:catAx>
      <c:valAx>
        <c:axId val="691778504"/>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69178506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966029C-F7C0-4C34-BB07-D28CC816AA91}"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de-AT"/>
        </a:p>
      </dgm:t>
    </dgm:pt>
    <dgm:pt modelId="{F0B82311-E56D-41EF-A600-2B207084AC8E}">
      <dgm:prSet phldrT="[Text]"/>
      <dgm:spPr>
        <a:solidFill>
          <a:srgbClr val="00B0F0"/>
        </a:solidFill>
      </dgm:spPr>
      <dgm:t>
        <a:bodyPr/>
        <a:lstStyle/>
        <a:p>
          <a:r>
            <a:rPr lang="de-DE" dirty="0"/>
            <a:t>Stabsstelle Prävention</a:t>
          </a:r>
          <a:endParaRPr lang="de-AT" dirty="0"/>
        </a:p>
      </dgm:t>
    </dgm:pt>
    <dgm:pt modelId="{3D230E79-75E4-4ACE-A4CC-4228A0EE7604}" type="parTrans" cxnId="{9E6B2191-EF31-4648-968E-E76534DB5F52}">
      <dgm:prSet/>
      <dgm:spPr/>
      <dgm:t>
        <a:bodyPr/>
        <a:lstStyle/>
        <a:p>
          <a:endParaRPr lang="de-AT"/>
        </a:p>
      </dgm:t>
    </dgm:pt>
    <dgm:pt modelId="{D51A7A4E-37F5-464C-B134-F33E7D0F902A}" type="sibTrans" cxnId="{9E6B2191-EF31-4648-968E-E76534DB5F52}">
      <dgm:prSet/>
      <dgm:spPr/>
      <dgm:t>
        <a:bodyPr/>
        <a:lstStyle/>
        <a:p>
          <a:endParaRPr lang="de-AT"/>
        </a:p>
      </dgm:t>
    </dgm:pt>
    <dgm:pt modelId="{E5478795-939F-481B-ADEE-6174CD16E076}">
      <dgm:prSet phldrT="[Text]"/>
      <dgm:spPr>
        <a:solidFill>
          <a:srgbClr val="00B0F0"/>
        </a:solidFill>
      </dgm:spPr>
      <dgm:t>
        <a:bodyPr/>
        <a:lstStyle/>
        <a:p>
          <a:r>
            <a:rPr lang="de-DE" dirty="0"/>
            <a:t>Ombudsstelle</a:t>
          </a:r>
          <a:endParaRPr lang="de-AT" dirty="0"/>
        </a:p>
      </dgm:t>
    </dgm:pt>
    <dgm:pt modelId="{C9212CD0-E782-4F0C-8A5E-E8C41D002249}" type="parTrans" cxnId="{5AB8FB83-234D-4AB9-A969-8813BECE6C46}">
      <dgm:prSet/>
      <dgm:spPr/>
      <dgm:t>
        <a:bodyPr/>
        <a:lstStyle/>
        <a:p>
          <a:endParaRPr lang="de-AT"/>
        </a:p>
      </dgm:t>
    </dgm:pt>
    <dgm:pt modelId="{9D773387-AFE4-42B2-8E1F-B0AA1BF0F4E6}" type="sibTrans" cxnId="{5AB8FB83-234D-4AB9-A969-8813BECE6C46}">
      <dgm:prSet/>
      <dgm:spPr/>
      <dgm:t>
        <a:bodyPr/>
        <a:lstStyle/>
        <a:p>
          <a:endParaRPr lang="de-AT"/>
        </a:p>
      </dgm:t>
    </dgm:pt>
    <dgm:pt modelId="{52226DA4-4408-4044-9871-47D1412F1EF8}">
      <dgm:prSet phldrT="[Text]"/>
      <dgm:spPr>
        <a:solidFill>
          <a:srgbClr val="00B0F0"/>
        </a:solidFill>
      </dgm:spPr>
      <dgm:t>
        <a:bodyPr/>
        <a:lstStyle/>
        <a:p>
          <a:r>
            <a:rPr lang="de-DE" dirty="0"/>
            <a:t>Diözesane Kommission</a:t>
          </a:r>
          <a:endParaRPr lang="de-AT" dirty="0"/>
        </a:p>
      </dgm:t>
    </dgm:pt>
    <dgm:pt modelId="{BE317F65-1714-4E08-9672-578B5F49EEE7}" type="parTrans" cxnId="{10C5A1A5-3531-4F23-A3A4-059AD62E9F46}">
      <dgm:prSet/>
      <dgm:spPr/>
      <dgm:t>
        <a:bodyPr/>
        <a:lstStyle/>
        <a:p>
          <a:endParaRPr lang="de-AT"/>
        </a:p>
      </dgm:t>
    </dgm:pt>
    <dgm:pt modelId="{19D356CC-A584-4893-BA60-C04D5E07A1D1}" type="sibTrans" cxnId="{10C5A1A5-3531-4F23-A3A4-059AD62E9F46}">
      <dgm:prSet/>
      <dgm:spPr/>
      <dgm:t>
        <a:bodyPr/>
        <a:lstStyle/>
        <a:p>
          <a:endParaRPr lang="de-AT"/>
        </a:p>
      </dgm:t>
    </dgm:pt>
    <dgm:pt modelId="{0C4B64D5-970B-4168-87B0-177B66DBEC11}">
      <dgm:prSet phldrT="[Text]"/>
      <dgm:spPr/>
      <dgm:t>
        <a:bodyPr/>
        <a:lstStyle/>
        <a:p>
          <a:r>
            <a:rPr lang="de-DE" dirty="0"/>
            <a:t>Unabhängige Opferschutz-kommission</a:t>
          </a:r>
          <a:endParaRPr lang="de-AT" dirty="0"/>
        </a:p>
      </dgm:t>
    </dgm:pt>
    <dgm:pt modelId="{3CBC5DC8-BC16-4C94-BBCF-4B0B8BF1A846}" type="parTrans" cxnId="{8EB93826-74D0-4C19-A74F-DDA590B1FF01}">
      <dgm:prSet/>
      <dgm:spPr/>
      <dgm:t>
        <a:bodyPr/>
        <a:lstStyle/>
        <a:p>
          <a:endParaRPr lang="de-AT"/>
        </a:p>
      </dgm:t>
    </dgm:pt>
    <dgm:pt modelId="{9C9F93A3-BDBE-4DFD-8EF5-8F003CCE5469}" type="sibTrans" cxnId="{8EB93826-74D0-4C19-A74F-DDA590B1FF01}">
      <dgm:prSet/>
      <dgm:spPr/>
      <dgm:t>
        <a:bodyPr/>
        <a:lstStyle/>
        <a:p>
          <a:endParaRPr lang="de-AT"/>
        </a:p>
      </dgm:t>
    </dgm:pt>
    <dgm:pt modelId="{910A74E6-6DB1-4ECE-956D-7F81F3236BB8}">
      <dgm:prSet phldrT="[Text]"/>
      <dgm:spPr/>
      <dgm:t>
        <a:bodyPr/>
        <a:lstStyle/>
        <a:p>
          <a:r>
            <a:rPr lang="de-DE" dirty="0"/>
            <a:t>Stiftung Opferschutz</a:t>
          </a:r>
          <a:endParaRPr lang="de-AT" dirty="0"/>
        </a:p>
      </dgm:t>
    </dgm:pt>
    <dgm:pt modelId="{27DBC60E-64BF-4AFA-8EB7-8878EFC52750}" type="parTrans" cxnId="{D575B03C-695B-41EB-BD1C-600D90AFA397}">
      <dgm:prSet/>
      <dgm:spPr/>
      <dgm:t>
        <a:bodyPr/>
        <a:lstStyle/>
        <a:p>
          <a:endParaRPr lang="de-AT"/>
        </a:p>
      </dgm:t>
    </dgm:pt>
    <dgm:pt modelId="{D5579860-DD5C-438E-B17A-88F326AB0879}" type="sibTrans" cxnId="{D575B03C-695B-41EB-BD1C-600D90AFA397}">
      <dgm:prSet/>
      <dgm:spPr/>
      <dgm:t>
        <a:bodyPr/>
        <a:lstStyle/>
        <a:p>
          <a:endParaRPr lang="de-AT"/>
        </a:p>
      </dgm:t>
    </dgm:pt>
    <dgm:pt modelId="{82A56361-6762-4843-A673-3F0C2A72737B}" type="pres">
      <dgm:prSet presAssocID="{E966029C-F7C0-4C34-BB07-D28CC816AA91}" presName="diagram" presStyleCnt="0">
        <dgm:presLayoutVars>
          <dgm:dir/>
          <dgm:resizeHandles val="exact"/>
        </dgm:presLayoutVars>
      </dgm:prSet>
      <dgm:spPr/>
    </dgm:pt>
    <dgm:pt modelId="{E3CFCF6A-F89E-445A-BC18-E78A8EB5D84F}" type="pres">
      <dgm:prSet presAssocID="{F0B82311-E56D-41EF-A600-2B207084AC8E}" presName="node" presStyleLbl="node1" presStyleIdx="0" presStyleCnt="5">
        <dgm:presLayoutVars>
          <dgm:bulletEnabled val="1"/>
        </dgm:presLayoutVars>
      </dgm:prSet>
      <dgm:spPr/>
    </dgm:pt>
    <dgm:pt modelId="{1E9EC0F2-3AE0-40A0-B203-D9A0D8AC7FA0}" type="pres">
      <dgm:prSet presAssocID="{D51A7A4E-37F5-464C-B134-F33E7D0F902A}" presName="sibTrans" presStyleCnt="0"/>
      <dgm:spPr/>
    </dgm:pt>
    <dgm:pt modelId="{1E9DFD0C-A9B7-406B-BB42-85F79AD9834A}" type="pres">
      <dgm:prSet presAssocID="{E5478795-939F-481B-ADEE-6174CD16E076}" presName="node" presStyleLbl="node1" presStyleIdx="1" presStyleCnt="5">
        <dgm:presLayoutVars>
          <dgm:bulletEnabled val="1"/>
        </dgm:presLayoutVars>
      </dgm:prSet>
      <dgm:spPr/>
    </dgm:pt>
    <dgm:pt modelId="{C0764212-CAD5-4C09-ACCA-4C67192B89DA}" type="pres">
      <dgm:prSet presAssocID="{9D773387-AFE4-42B2-8E1F-B0AA1BF0F4E6}" presName="sibTrans" presStyleCnt="0"/>
      <dgm:spPr/>
    </dgm:pt>
    <dgm:pt modelId="{4D4DC70F-6DEE-4FD7-9535-3B43FA237D21}" type="pres">
      <dgm:prSet presAssocID="{52226DA4-4408-4044-9871-47D1412F1EF8}" presName="node" presStyleLbl="node1" presStyleIdx="2" presStyleCnt="5">
        <dgm:presLayoutVars>
          <dgm:bulletEnabled val="1"/>
        </dgm:presLayoutVars>
      </dgm:prSet>
      <dgm:spPr/>
    </dgm:pt>
    <dgm:pt modelId="{32F6A381-221D-429F-8E93-28305DF51D82}" type="pres">
      <dgm:prSet presAssocID="{19D356CC-A584-4893-BA60-C04D5E07A1D1}" presName="sibTrans" presStyleCnt="0"/>
      <dgm:spPr/>
    </dgm:pt>
    <dgm:pt modelId="{AAB8C32A-544B-419D-B4F7-A0C9B860356F}" type="pres">
      <dgm:prSet presAssocID="{0C4B64D5-970B-4168-87B0-177B66DBEC11}" presName="node" presStyleLbl="node1" presStyleIdx="3" presStyleCnt="5">
        <dgm:presLayoutVars>
          <dgm:bulletEnabled val="1"/>
        </dgm:presLayoutVars>
      </dgm:prSet>
      <dgm:spPr/>
    </dgm:pt>
    <dgm:pt modelId="{D848C717-C9EE-4DED-9505-462DB1877D1B}" type="pres">
      <dgm:prSet presAssocID="{9C9F93A3-BDBE-4DFD-8EF5-8F003CCE5469}" presName="sibTrans" presStyleCnt="0"/>
      <dgm:spPr/>
    </dgm:pt>
    <dgm:pt modelId="{847DACF2-C7B7-442C-BF2B-9A90FD5B3027}" type="pres">
      <dgm:prSet presAssocID="{910A74E6-6DB1-4ECE-956D-7F81F3236BB8}" presName="node" presStyleLbl="node1" presStyleIdx="4" presStyleCnt="5">
        <dgm:presLayoutVars>
          <dgm:bulletEnabled val="1"/>
        </dgm:presLayoutVars>
      </dgm:prSet>
      <dgm:spPr/>
    </dgm:pt>
  </dgm:ptLst>
  <dgm:cxnLst>
    <dgm:cxn modelId="{41662B1F-CEEF-403B-A1E5-91F8BCF616F4}" type="presOf" srcId="{910A74E6-6DB1-4ECE-956D-7F81F3236BB8}" destId="{847DACF2-C7B7-442C-BF2B-9A90FD5B3027}" srcOrd="0" destOrd="0" presId="urn:microsoft.com/office/officeart/2005/8/layout/default"/>
    <dgm:cxn modelId="{8EB93826-74D0-4C19-A74F-DDA590B1FF01}" srcId="{E966029C-F7C0-4C34-BB07-D28CC816AA91}" destId="{0C4B64D5-970B-4168-87B0-177B66DBEC11}" srcOrd="3" destOrd="0" parTransId="{3CBC5DC8-BC16-4C94-BBCF-4B0B8BF1A846}" sibTransId="{9C9F93A3-BDBE-4DFD-8EF5-8F003CCE5469}"/>
    <dgm:cxn modelId="{80F4E12C-192C-49AD-BA6F-3D1B43B841FD}" type="presOf" srcId="{52226DA4-4408-4044-9871-47D1412F1EF8}" destId="{4D4DC70F-6DEE-4FD7-9535-3B43FA237D21}" srcOrd="0" destOrd="0" presId="urn:microsoft.com/office/officeart/2005/8/layout/default"/>
    <dgm:cxn modelId="{D575B03C-695B-41EB-BD1C-600D90AFA397}" srcId="{E966029C-F7C0-4C34-BB07-D28CC816AA91}" destId="{910A74E6-6DB1-4ECE-956D-7F81F3236BB8}" srcOrd="4" destOrd="0" parTransId="{27DBC60E-64BF-4AFA-8EB7-8878EFC52750}" sibTransId="{D5579860-DD5C-438E-B17A-88F326AB0879}"/>
    <dgm:cxn modelId="{5AB8FB83-234D-4AB9-A969-8813BECE6C46}" srcId="{E966029C-F7C0-4C34-BB07-D28CC816AA91}" destId="{E5478795-939F-481B-ADEE-6174CD16E076}" srcOrd="1" destOrd="0" parTransId="{C9212CD0-E782-4F0C-8A5E-E8C41D002249}" sibTransId="{9D773387-AFE4-42B2-8E1F-B0AA1BF0F4E6}"/>
    <dgm:cxn modelId="{9E6B2191-EF31-4648-968E-E76534DB5F52}" srcId="{E966029C-F7C0-4C34-BB07-D28CC816AA91}" destId="{F0B82311-E56D-41EF-A600-2B207084AC8E}" srcOrd="0" destOrd="0" parTransId="{3D230E79-75E4-4ACE-A4CC-4228A0EE7604}" sibTransId="{D51A7A4E-37F5-464C-B134-F33E7D0F902A}"/>
    <dgm:cxn modelId="{7F042A91-79D2-4EFF-AF7E-789D60A25F04}" type="presOf" srcId="{0C4B64D5-970B-4168-87B0-177B66DBEC11}" destId="{AAB8C32A-544B-419D-B4F7-A0C9B860356F}" srcOrd="0" destOrd="0" presId="urn:microsoft.com/office/officeart/2005/8/layout/default"/>
    <dgm:cxn modelId="{10C5A1A5-3531-4F23-A3A4-059AD62E9F46}" srcId="{E966029C-F7C0-4C34-BB07-D28CC816AA91}" destId="{52226DA4-4408-4044-9871-47D1412F1EF8}" srcOrd="2" destOrd="0" parTransId="{BE317F65-1714-4E08-9672-578B5F49EEE7}" sibTransId="{19D356CC-A584-4893-BA60-C04D5E07A1D1}"/>
    <dgm:cxn modelId="{703433C1-8C5D-4B57-95D3-2D08FFBC7A0F}" type="presOf" srcId="{F0B82311-E56D-41EF-A600-2B207084AC8E}" destId="{E3CFCF6A-F89E-445A-BC18-E78A8EB5D84F}" srcOrd="0" destOrd="0" presId="urn:microsoft.com/office/officeart/2005/8/layout/default"/>
    <dgm:cxn modelId="{3B6570D1-3CF2-4A0B-A4D6-45C7103F3C6E}" type="presOf" srcId="{E966029C-F7C0-4C34-BB07-D28CC816AA91}" destId="{82A56361-6762-4843-A673-3F0C2A72737B}" srcOrd="0" destOrd="0" presId="urn:microsoft.com/office/officeart/2005/8/layout/default"/>
    <dgm:cxn modelId="{BC55F7D6-1147-48F6-9072-B375F00B341A}" type="presOf" srcId="{E5478795-939F-481B-ADEE-6174CD16E076}" destId="{1E9DFD0C-A9B7-406B-BB42-85F79AD9834A}" srcOrd="0" destOrd="0" presId="urn:microsoft.com/office/officeart/2005/8/layout/default"/>
    <dgm:cxn modelId="{EEBBF7EA-E29A-4BA4-AC89-47039942A741}" type="presParOf" srcId="{82A56361-6762-4843-A673-3F0C2A72737B}" destId="{E3CFCF6A-F89E-445A-BC18-E78A8EB5D84F}" srcOrd="0" destOrd="0" presId="urn:microsoft.com/office/officeart/2005/8/layout/default"/>
    <dgm:cxn modelId="{3F6445CB-5892-4900-99A6-C24AAB712F7A}" type="presParOf" srcId="{82A56361-6762-4843-A673-3F0C2A72737B}" destId="{1E9EC0F2-3AE0-40A0-B203-D9A0D8AC7FA0}" srcOrd="1" destOrd="0" presId="urn:microsoft.com/office/officeart/2005/8/layout/default"/>
    <dgm:cxn modelId="{87188972-F4E9-4703-8C6C-5279510FA7BC}" type="presParOf" srcId="{82A56361-6762-4843-A673-3F0C2A72737B}" destId="{1E9DFD0C-A9B7-406B-BB42-85F79AD9834A}" srcOrd="2" destOrd="0" presId="urn:microsoft.com/office/officeart/2005/8/layout/default"/>
    <dgm:cxn modelId="{852E25F6-6C35-4254-8066-F00A0054D4BE}" type="presParOf" srcId="{82A56361-6762-4843-A673-3F0C2A72737B}" destId="{C0764212-CAD5-4C09-ACCA-4C67192B89DA}" srcOrd="3" destOrd="0" presId="urn:microsoft.com/office/officeart/2005/8/layout/default"/>
    <dgm:cxn modelId="{6BA5D932-9B3A-42D9-B1CF-B1CB528D1C1D}" type="presParOf" srcId="{82A56361-6762-4843-A673-3F0C2A72737B}" destId="{4D4DC70F-6DEE-4FD7-9535-3B43FA237D21}" srcOrd="4" destOrd="0" presId="urn:microsoft.com/office/officeart/2005/8/layout/default"/>
    <dgm:cxn modelId="{0950EB41-2764-4D08-8469-B6FFBB3BE907}" type="presParOf" srcId="{82A56361-6762-4843-A673-3F0C2A72737B}" destId="{32F6A381-221D-429F-8E93-28305DF51D82}" srcOrd="5" destOrd="0" presId="urn:microsoft.com/office/officeart/2005/8/layout/default"/>
    <dgm:cxn modelId="{026D78F9-FA8C-4506-A254-9D19419DF631}" type="presParOf" srcId="{82A56361-6762-4843-A673-3F0C2A72737B}" destId="{AAB8C32A-544B-419D-B4F7-A0C9B860356F}" srcOrd="6" destOrd="0" presId="urn:microsoft.com/office/officeart/2005/8/layout/default"/>
    <dgm:cxn modelId="{A7BF9843-1F1E-4E5F-9533-594E8F8C2C2B}" type="presParOf" srcId="{82A56361-6762-4843-A673-3F0C2A72737B}" destId="{D848C717-C9EE-4DED-9505-462DB1877D1B}" srcOrd="7" destOrd="0" presId="urn:microsoft.com/office/officeart/2005/8/layout/default"/>
    <dgm:cxn modelId="{064E30CE-F0E3-415C-AD46-06D8E8944085}" type="presParOf" srcId="{82A56361-6762-4843-A673-3F0C2A72737B}" destId="{847DACF2-C7B7-442C-BF2B-9A90FD5B3027}"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F099B32-4232-1843-9BCF-4C1972FF62CC}" type="doc">
      <dgm:prSet loTypeId="urn:microsoft.com/office/officeart/2005/8/layout/pyramid2" loCatId="" qsTypeId="urn:microsoft.com/office/officeart/2005/8/quickstyle/simple4" qsCatId="simple" csTypeId="urn:microsoft.com/office/officeart/2005/8/colors/accent1_2" csCatId="accent1" phldr="1"/>
      <dgm:spPr/>
    </dgm:pt>
    <dgm:pt modelId="{7E834DAE-1DD2-5B46-B7AF-617C766F868C}">
      <dgm:prSet phldrT="[Text]" custT="1"/>
      <dgm:spPr>
        <a:ln>
          <a:noFill/>
        </a:ln>
      </dgm:spPr>
      <dgm:t>
        <a:bodyPr/>
        <a:lstStyle/>
        <a:p>
          <a:endParaRPr lang="de-DE" sz="2400" b="1">
            <a:solidFill>
              <a:schemeClr val="tx1"/>
            </a:solidFill>
          </a:endParaRPr>
        </a:p>
        <a:p>
          <a:endParaRPr lang="de-DE" sz="2400" b="1">
            <a:solidFill>
              <a:schemeClr val="tx1"/>
            </a:solidFill>
          </a:endParaRPr>
        </a:p>
      </dgm:t>
    </dgm:pt>
    <dgm:pt modelId="{F1BB62B8-70DF-8D48-8A30-64A3BE1D8E78}" type="sibTrans" cxnId="{0E9B830E-1AFA-9A47-913F-CAA004BED34C}">
      <dgm:prSet/>
      <dgm:spPr/>
      <dgm:t>
        <a:bodyPr/>
        <a:lstStyle/>
        <a:p>
          <a:endParaRPr lang="de-DE"/>
        </a:p>
      </dgm:t>
    </dgm:pt>
    <dgm:pt modelId="{141DCC0A-1703-954C-8B81-8A1732607344}" type="parTrans" cxnId="{0E9B830E-1AFA-9A47-913F-CAA004BED34C}">
      <dgm:prSet/>
      <dgm:spPr/>
      <dgm:t>
        <a:bodyPr/>
        <a:lstStyle/>
        <a:p>
          <a:endParaRPr lang="de-DE"/>
        </a:p>
      </dgm:t>
    </dgm:pt>
    <dgm:pt modelId="{B5C7EBF7-0751-CA46-BE1C-66B48F1B992E}" type="pres">
      <dgm:prSet presAssocID="{BF099B32-4232-1843-9BCF-4C1972FF62CC}" presName="compositeShape" presStyleCnt="0">
        <dgm:presLayoutVars>
          <dgm:dir/>
          <dgm:resizeHandles/>
        </dgm:presLayoutVars>
      </dgm:prSet>
      <dgm:spPr/>
    </dgm:pt>
    <dgm:pt modelId="{D21D6C80-009A-8248-BA26-705AEF746214}" type="pres">
      <dgm:prSet presAssocID="{BF099B32-4232-1843-9BCF-4C1972FF62CC}" presName="pyramid" presStyleLbl="node1" presStyleIdx="0" presStyleCnt="1" custScaleX="165000" custScaleY="77481" custLinFactNeighborX="-33722" custLinFactNeighborY="3652"/>
      <dgm:spPr>
        <a:solidFill>
          <a:schemeClr val="bg1"/>
        </a:solidFill>
        <a:ln>
          <a:solidFill>
            <a:schemeClr val="tx1"/>
          </a:solidFill>
        </a:ln>
      </dgm:spPr>
    </dgm:pt>
    <dgm:pt modelId="{5531F80D-1065-A844-832E-D977249C1F66}" type="pres">
      <dgm:prSet presAssocID="{BF099B32-4232-1843-9BCF-4C1972FF62CC}" presName="theList" presStyleCnt="0"/>
      <dgm:spPr/>
    </dgm:pt>
    <dgm:pt modelId="{7B2AB761-F001-4645-8D43-60CBD4F7EBC2}" type="pres">
      <dgm:prSet presAssocID="{7E834DAE-1DD2-5B46-B7AF-617C766F868C}" presName="aNode" presStyleLbl="fgAcc1" presStyleIdx="0" presStyleCnt="1" custFlipVert="1" custFlipHor="1" custScaleX="39893" custScaleY="16131" custLinFactY="34089" custLinFactNeighborX="22825" custLinFactNeighborY="100000">
        <dgm:presLayoutVars>
          <dgm:bulletEnabled val="1"/>
        </dgm:presLayoutVars>
      </dgm:prSet>
      <dgm:spPr/>
    </dgm:pt>
    <dgm:pt modelId="{D20EEFE5-BE93-CA43-BE38-2B4F62E83706}" type="pres">
      <dgm:prSet presAssocID="{7E834DAE-1DD2-5B46-B7AF-617C766F868C}" presName="aSpace" presStyleCnt="0"/>
      <dgm:spPr/>
    </dgm:pt>
  </dgm:ptLst>
  <dgm:cxnLst>
    <dgm:cxn modelId="{0E9B830E-1AFA-9A47-913F-CAA004BED34C}" srcId="{BF099B32-4232-1843-9BCF-4C1972FF62CC}" destId="{7E834DAE-1DD2-5B46-B7AF-617C766F868C}" srcOrd="0" destOrd="0" parTransId="{141DCC0A-1703-954C-8B81-8A1732607344}" sibTransId="{F1BB62B8-70DF-8D48-8A30-64A3BE1D8E78}"/>
    <dgm:cxn modelId="{3BD864A8-0BA9-4957-AA89-2D700CBB0FBD}" type="presOf" srcId="{BF099B32-4232-1843-9BCF-4C1972FF62CC}" destId="{B5C7EBF7-0751-CA46-BE1C-66B48F1B992E}" srcOrd="0" destOrd="0" presId="urn:microsoft.com/office/officeart/2005/8/layout/pyramid2"/>
    <dgm:cxn modelId="{964E6DE7-5D8E-4040-8498-4C3E9EC361CD}" type="presOf" srcId="{7E834DAE-1DD2-5B46-B7AF-617C766F868C}" destId="{7B2AB761-F001-4645-8D43-60CBD4F7EBC2}" srcOrd="0" destOrd="0" presId="urn:microsoft.com/office/officeart/2005/8/layout/pyramid2"/>
    <dgm:cxn modelId="{66F9CCA0-C5B0-4C50-9FE8-DA95E497B588}" type="presParOf" srcId="{B5C7EBF7-0751-CA46-BE1C-66B48F1B992E}" destId="{D21D6C80-009A-8248-BA26-705AEF746214}" srcOrd="0" destOrd="0" presId="urn:microsoft.com/office/officeart/2005/8/layout/pyramid2"/>
    <dgm:cxn modelId="{52953238-E356-4363-8DB7-444B81D8ACE1}" type="presParOf" srcId="{B5C7EBF7-0751-CA46-BE1C-66B48F1B992E}" destId="{5531F80D-1065-A844-832E-D977249C1F66}" srcOrd="1" destOrd="0" presId="urn:microsoft.com/office/officeart/2005/8/layout/pyramid2"/>
    <dgm:cxn modelId="{87EEF533-F617-46BA-A83C-BE06F559E6DE}" type="presParOf" srcId="{5531F80D-1065-A844-832E-D977249C1F66}" destId="{7B2AB761-F001-4645-8D43-60CBD4F7EBC2}" srcOrd="0" destOrd="0" presId="urn:microsoft.com/office/officeart/2005/8/layout/pyramid2"/>
    <dgm:cxn modelId="{487B6079-E485-4EAF-8AB4-77BF66A9B39F}" type="presParOf" srcId="{5531F80D-1065-A844-832E-D977249C1F66}" destId="{D20EEFE5-BE93-CA43-BE38-2B4F62E83706}" srcOrd="1"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966029C-F7C0-4C34-BB07-D28CC816AA91}"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de-AT"/>
        </a:p>
      </dgm:t>
    </dgm:pt>
    <dgm:pt modelId="{F0B82311-E56D-41EF-A600-2B207084AC8E}">
      <dgm:prSet phldrT="[Text]"/>
      <dgm:spPr>
        <a:solidFill>
          <a:srgbClr val="00B0F0"/>
        </a:solidFill>
      </dgm:spPr>
      <dgm:t>
        <a:bodyPr/>
        <a:lstStyle/>
        <a:p>
          <a:r>
            <a:rPr lang="de-DE" dirty="0">
              <a:solidFill>
                <a:schemeClr val="tx1"/>
              </a:solidFill>
            </a:rPr>
            <a:t>Stabsstelle Prävention</a:t>
          </a:r>
          <a:endParaRPr lang="de-AT" dirty="0">
            <a:solidFill>
              <a:schemeClr val="tx1"/>
            </a:solidFill>
          </a:endParaRPr>
        </a:p>
      </dgm:t>
    </dgm:pt>
    <dgm:pt modelId="{3D230E79-75E4-4ACE-A4CC-4228A0EE7604}" type="parTrans" cxnId="{9E6B2191-EF31-4648-968E-E76534DB5F52}">
      <dgm:prSet/>
      <dgm:spPr/>
      <dgm:t>
        <a:bodyPr/>
        <a:lstStyle/>
        <a:p>
          <a:endParaRPr lang="de-AT"/>
        </a:p>
      </dgm:t>
    </dgm:pt>
    <dgm:pt modelId="{D51A7A4E-37F5-464C-B134-F33E7D0F902A}" type="sibTrans" cxnId="{9E6B2191-EF31-4648-968E-E76534DB5F52}">
      <dgm:prSet/>
      <dgm:spPr/>
      <dgm:t>
        <a:bodyPr/>
        <a:lstStyle/>
        <a:p>
          <a:endParaRPr lang="de-AT"/>
        </a:p>
      </dgm:t>
    </dgm:pt>
    <dgm:pt modelId="{E5478795-939F-481B-ADEE-6174CD16E076}">
      <dgm:prSet phldrT="[Text]"/>
      <dgm:spPr>
        <a:solidFill>
          <a:srgbClr val="00B0F0"/>
        </a:solidFill>
      </dgm:spPr>
      <dgm:t>
        <a:bodyPr/>
        <a:lstStyle/>
        <a:p>
          <a:r>
            <a:rPr lang="de-DE" dirty="0"/>
            <a:t>Ombudsstelle</a:t>
          </a:r>
          <a:endParaRPr lang="de-AT" dirty="0"/>
        </a:p>
      </dgm:t>
    </dgm:pt>
    <dgm:pt modelId="{C9212CD0-E782-4F0C-8A5E-E8C41D002249}" type="parTrans" cxnId="{5AB8FB83-234D-4AB9-A969-8813BECE6C46}">
      <dgm:prSet/>
      <dgm:spPr/>
      <dgm:t>
        <a:bodyPr/>
        <a:lstStyle/>
        <a:p>
          <a:endParaRPr lang="de-AT"/>
        </a:p>
      </dgm:t>
    </dgm:pt>
    <dgm:pt modelId="{9D773387-AFE4-42B2-8E1F-B0AA1BF0F4E6}" type="sibTrans" cxnId="{5AB8FB83-234D-4AB9-A969-8813BECE6C46}">
      <dgm:prSet/>
      <dgm:spPr/>
      <dgm:t>
        <a:bodyPr/>
        <a:lstStyle/>
        <a:p>
          <a:endParaRPr lang="de-AT"/>
        </a:p>
      </dgm:t>
    </dgm:pt>
    <dgm:pt modelId="{52226DA4-4408-4044-9871-47D1412F1EF8}">
      <dgm:prSet phldrT="[Text]"/>
      <dgm:spPr>
        <a:solidFill>
          <a:srgbClr val="00B0F0"/>
        </a:solidFill>
      </dgm:spPr>
      <dgm:t>
        <a:bodyPr/>
        <a:lstStyle/>
        <a:p>
          <a:r>
            <a:rPr lang="de-DE" dirty="0"/>
            <a:t>Diözesane Kommission</a:t>
          </a:r>
          <a:endParaRPr lang="de-AT" dirty="0"/>
        </a:p>
      </dgm:t>
    </dgm:pt>
    <dgm:pt modelId="{BE317F65-1714-4E08-9672-578B5F49EEE7}" type="parTrans" cxnId="{10C5A1A5-3531-4F23-A3A4-059AD62E9F46}">
      <dgm:prSet/>
      <dgm:spPr/>
      <dgm:t>
        <a:bodyPr/>
        <a:lstStyle/>
        <a:p>
          <a:endParaRPr lang="de-AT"/>
        </a:p>
      </dgm:t>
    </dgm:pt>
    <dgm:pt modelId="{19D356CC-A584-4893-BA60-C04D5E07A1D1}" type="sibTrans" cxnId="{10C5A1A5-3531-4F23-A3A4-059AD62E9F46}">
      <dgm:prSet/>
      <dgm:spPr/>
      <dgm:t>
        <a:bodyPr/>
        <a:lstStyle/>
        <a:p>
          <a:endParaRPr lang="de-AT"/>
        </a:p>
      </dgm:t>
    </dgm:pt>
    <dgm:pt modelId="{0C4B64D5-970B-4168-87B0-177B66DBEC11}">
      <dgm:prSet phldrT="[Text]"/>
      <dgm:spPr/>
      <dgm:t>
        <a:bodyPr/>
        <a:lstStyle/>
        <a:p>
          <a:r>
            <a:rPr lang="de-DE" dirty="0"/>
            <a:t>Unabhängige Opferschutz-kommission</a:t>
          </a:r>
          <a:endParaRPr lang="de-AT" dirty="0"/>
        </a:p>
      </dgm:t>
    </dgm:pt>
    <dgm:pt modelId="{3CBC5DC8-BC16-4C94-BBCF-4B0B8BF1A846}" type="parTrans" cxnId="{8EB93826-74D0-4C19-A74F-DDA590B1FF01}">
      <dgm:prSet/>
      <dgm:spPr/>
      <dgm:t>
        <a:bodyPr/>
        <a:lstStyle/>
        <a:p>
          <a:endParaRPr lang="de-AT"/>
        </a:p>
      </dgm:t>
    </dgm:pt>
    <dgm:pt modelId="{9C9F93A3-BDBE-4DFD-8EF5-8F003CCE5469}" type="sibTrans" cxnId="{8EB93826-74D0-4C19-A74F-DDA590B1FF01}">
      <dgm:prSet/>
      <dgm:spPr/>
      <dgm:t>
        <a:bodyPr/>
        <a:lstStyle/>
        <a:p>
          <a:endParaRPr lang="de-AT"/>
        </a:p>
      </dgm:t>
    </dgm:pt>
    <dgm:pt modelId="{910A74E6-6DB1-4ECE-956D-7F81F3236BB8}">
      <dgm:prSet phldrT="[Text]"/>
      <dgm:spPr/>
      <dgm:t>
        <a:bodyPr/>
        <a:lstStyle/>
        <a:p>
          <a:r>
            <a:rPr lang="de-DE" dirty="0"/>
            <a:t>Stiftung Opferschutz</a:t>
          </a:r>
          <a:endParaRPr lang="de-AT" dirty="0"/>
        </a:p>
      </dgm:t>
    </dgm:pt>
    <dgm:pt modelId="{27DBC60E-64BF-4AFA-8EB7-8878EFC52750}" type="parTrans" cxnId="{D575B03C-695B-41EB-BD1C-600D90AFA397}">
      <dgm:prSet/>
      <dgm:spPr/>
      <dgm:t>
        <a:bodyPr/>
        <a:lstStyle/>
        <a:p>
          <a:endParaRPr lang="de-AT"/>
        </a:p>
      </dgm:t>
    </dgm:pt>
    <dgm:pt modelId="{D5579860-DD5C-438E-B17A-88F326AB0879}" type="sibTrans" cxnId="{D575B03C-695B-41EB-BD1C-600D90AFA397}">
      <dgm:prSet/>
      <dgm:spPr/>
      <dgm:t>
        <a:bodyPr/>
        <a:lstStyle/>
        <a:p>
          <a:endParaRPr lang="de-AT"/>
        </a:p>
      </dgm:t>
    </dgm:pt>
    <dgm:pt modelId="{82A56361-6762-4843-A673-3F0C2A72737B}" type="pres">
      <dgm:prSet presAssocID="{E966029C-F7C0-4C34-BB07-D28CC816AA91}" presName="diagram" presStyleCnt="0">
        <dgm:presLayoutVars>
          <dgm:dir/>
          <dgm:resizeHandles val="exact"/>
        </dgm:presLayoutVars>
      </dgm:prSet>
      <dgm:spPr/>
    </dgm:pt>
    <dgm:pt modelId="{E3CFCF6A-F89E-445A-BC18-E78A8EB5D84F}" type="pres">
      <dgm:prSet presAssocID="{F0B82311-E56D-41EF-A600-2B207084AC8E}" presName="node" presStyleLbl="node1" presStyleIdx="0" presStyleCnt="5">
        <dgm:presLayoutVars>
          <dgm:bulletEnabled val="1"/>
        </dgm:presLayoutVars>
      </dgm:prSet>
      <dgm:spPr/>
    </dgm:pt>
    <dgm:pt modelId="{1E9EC0F2-3AE0-40A0-B203-D9A0D8AC7FA0}" type="pres">
      <dgm:prSet presAssocID="{D51A7A4E-37F5-464C-B134-F33E7D0F902A}" presName="sibTrans" presStyleCnt="0"/>
      <dgm:spPr/>
    </dgm:pt>
    <dgm:pt modelId="{1E9DFD0C-A9B7-406B-BB42-85F79AD9834A}" type="pres">
      <dgm:prSet presAssocID="{E5478795-939F-481B-ADEE-6174CD16E076}" presName="node" presStyleLbl="node1" presStyleIdx="1" presStyleCnt="5">
        <dgm:presLayoutVars>
          <dgm:bulletEnabled val="1"/>
        </dgm:presLayoutVars>
      </dgm:prSet>
      <dgm:spPr/>
    </dgm:pt>
    <dgm:pt modelId="{C0764212-CAD5-4C09-ACCA-4C67192B89DA}" type="pres">
      <dgm:prSet presAssocID="{9D773387-AFE4-42B2-8E1F-B0AA1BF0F4E6}" presName="sibTrans" presStyleCnt="0"/>
      <dgm:spPr/>
    </dgm:pt>
    <dgm:pt modelId="{4D4DC70F-6DEE-4FD7-9535-3B43FA237D21}" type="pres">
      <dgm:prSet presAssocID="{52226DA4-4408-4044-9871-47D1412F1EF8}" presName="node" presStyleLbl="node1" presStyleIdx="2" presStyleCnt="5">
        <dgm:presLayoutVars>
          <dgm:bulletEnabled val="1"/>
        </dgm:presLayoutVars>
      </dgm:prSet>
      <dgm:spPr/>
    </dgm:pt>
    <dgm:pt modelId="{32F6A381-221D-429F-8E93-28305DF51D82}" type="pres">
      <dgm:prSet presAssocID="{19D356CC-A584-4893-BA60-C04D5E07A1D1}" presName="sibTrans" presStyleCnt="0"/>
      <dgm:spPr/>
    </dgm:pt>
    <dgm:pt modelId="{AAB8C32A-544B-419D-B4F7-A0C9B860356F}" type="pres">
      <dgm:prSet presAssocID="{0C4B64D5-970B-4168-87B0-177B66DBEC11}" presName="node" presStyleLbl="node1" presStyleIdx="3" presStyleCnt="5">
        <dgm:presLayoutVars>
          <dgm:bulletEnabled val="1"/>
        </dgm:presLayoutVars>
      </dgm:prSet>
      <dgm:spPr/>
    </dgm:pt>
    <dgm:pt modelId="{D848C717-C9EE-4DED-9505-462DB1877D1B}" type="pres">
      <dgm:prSet presAssocID="{9C9F93A3-BDBE-4DFD-8EF5-8F003CCE5469}" presName="sibTrans" presStyleCnt="0"/>
      <dgm:spPr/>
    </dgm:pt>
    <dgm:pt modelId="{847DACF2-C7B7-442C-BF2B-9A90FD5B3027}" type="pres">
      <dgm:prSet presAssocID="{910A74E6-6DB1-4ECE-956D-7F81F3236BB8}" presName="node" presStyleLbl="node1" presStyleIdx="4" presStyleCnt="5">
        <dgm:presLayoutVars>
          <dgm:bulletEnabled val="1"/>
        </dgm:presLayoutVars>
      </dgm:prSet>
      <dgm:spPr/>
    </dgm:pt>
  </dgm:ptLst>
  <dgm:cxnLst>
    <dgm:cxn modelId="{41662B1F-CEEF-403B-A1E5-91F8BCF616F4}" type="presOf" srcId="{910A74E6-6DB1-4ECE-956D-7F81F3236BB8}" destId="{847DACF2-C7B7-442C-BF2B-9A90FD5B3027}" srcOrd="0" destOrd="0" presId="urn:microsoft.com/office/officeart/2005/8/layout/default"/>
    <dgm:cxn modelId="{8EB93826-74D0-4C19-A74F-DDA590B1FF01}" srcId="{E966029C-F7C0-4C34-BB07-D28CC816AA91}" destId="{0C4B64D5-970B-4168-87B0-177B66DBEC11}" srcOrd="3" destOrd="0" parTransId="{3CBC5DC8-BC16-4C94-BBCF-4B0B8BF1A846}" sibTransId="{9C9F93A3-BDBE-4DFD-8EF5-8F003CCE5469}"/>
    <dgm:cxn modelId="{80F4E12C-192C-49AD-BA6F-3D1B43B841FD}" type="presOf" srcId="{52226DA4-4408-4044-9871-47D1412F1EF8}" destId="{4D4DC70F-6DEE-4FD7-9535-3B43FA237D21}" srcOrd="0" destOrd="0" presId="urn:microsoft.com/office/officeart/2005/8/layout/default"/>
    <dgm:cxn modelId="{D575B03C-695B-41EB-BD1C-600D90AFA397}" srcId="{E966029C-F7C0-4C34-BB07-D28CC816AA91}" destId="{910A74E6-6DB1-4ECE-956D-7F81F3236BB8}" srcOrd="4" destOrd="0" parTransId="{27DBC60E-64BF-4AFA-8EB7-8878EFC52750}" sibTransId="{D5579860-DD5C-438E-B17A-88F326AB0879}"/>
    <dgm:cxn modelId="{5AB8FB83-234D-4AB9-A969-8813BECE6C46}" srcId="{E966029C-F7C0-4C34-BB07-D28CC816AA91}" destId="{E5478795-939F-481B-ADEE-6174CD16E076}" srcOrd="1" destOrd="0" parTransId="{C9212CD0-E782-4F0C-8A5E-E8C41D002249}" sibTransId="{9D773387-AFE4-42B2-8E1F-B0AA1BF0F4E6}"/>
    <dgm:cxn modelId="{9E6B2191-EF31-4648-968E-E76534DB5F52}" srcId="{E966029C-F7C0-4C34-BB07-D28CC816AA91}" destId="{F0B82311-E56D-41EF-A600-2B207084AC8E}" srcOrd="0" destOrd="0" parTransId="{3D230E79-75E4-4ACE-A4CC-4228A0EE7604}" sibTransId="{D51A7A4E-37F5-464C-B134-F33E7D0F902A}"/>
    <dgm:cxn modelId="{7F042A91-79D2-4EFF-AF7E-789D60A25F04}" type="presOf" srcId="{0C4B64D5-970B-4168-87B0-177B66DBEC11}" destId="{AAB8C32A-544B-419D-B4F7-A0C9B860356F}" srcOrd="0" destOrd="0" presId="urn:microsoft.com/office/officeart/2005/8/layout/default"/>
    <dgm:cxn modelId="{10C5A1A5-3531-4F23-A3A4-059AD62E9F46}" srcId="{E966029C-F7C0-4C34-BB07-D28CC816AA91}" destId="{52226DA4-4408-4044-9871-47D1412F1EF8}" srcOrd="2" destOrd="0" parTransId="{BE317F65-1714-4E08-9672-578B5F49EEE7}" sibTransId="{19D356CC-A584-4893-BA60-C04D5E07A1D1}"/>
    <dgm:cxn modelId="{703433C1-8C5D-4B57-95D3-2D08FFBC7A0F}" type="presOf" srcId="{F0B82311-E56D-41EF-A600-2B207084AC8E}" destId="{E3CFCF6A-F89E-445A-BC18-E78A8EB5D84F}" srcOrd="0" destOrd="0" presId="urn:microsoft.com/office/officeart/2005/8/layout/default"/>
    <dgm:cxn modelId="{3B6570D1-3CF2-4A0B-A4D6-45C7103F3C6E}" type="presOf" srcId="{E966029C-F7C0-4C34-BB07-D28CC816AA91}" destId="{82A56361-6762-4843-A673-3F0C2A72737B}" srcOrd="0" destOrd="0" presId="urn:microsoft.com/office/officeart/2005/8/layout/default"/>
    <dgm:cxn modelId="{BC55F7D6-1147-48F6-9072-B375F00B341A}" type="presOf" srcId="{E5478795-939F-481B-ADEE-6174CD16E076}" destId="{1E9DFD0C-A9B7-406B-BB42-85F79AD9834A}" srcOrd="0" destOrd="0" presId="urn:microsoft.com/office/officeart/2005/8/layout/default"/>
    <dgm:cxn modelId="{EEBBF7EA-E29A-4BA4-AC89-47039942A741}" type="presParOf" srcId="{82A56361-6762-4843-A673-3F0C2A72737B}" destId="{E3CFCF6A-F89E-445A-BC18-E78A8EB5D84F}" srcOrd="0" destOrd="0" presId="urn:microsoft.com/office/officeart/2005/8/layout/default"/>
    <dgm:cxn modelId="{3F6445CB-5892-4900-99A6-C24AAB712F7A}" type="presParOf" srcId="{82A56361-6762-4843-A673-3F0C2A72737B}" destId="{1E9EC0F2-3AE0-40A0-B203-D9A0D8AC7FA0}" srcOrd="1" destOrd="0" presId="urn:microsoft.com/office/officeart/2005/8/layout/default"/>
    <dgm:cxn modelId="{87188972-F4E9-4703-8C6C-5279510FA7BC}" type="presParOf" srcId="{82A56361-6762-4843-A673-3F0C2A72737B}" destId="{1E9DFD0C-A9B7-406B-BB42-85F79AD9834A}" srcOrd="2" destOrd="0" presId="urn:microsoft.com/office/officeart/2005/8/layout/default"/>
    <dgm:cxn modelId="{852E25F6-6C35-4254-8066-F00A0054D4BE}" type="presParOf" srcId="{82A56361-6762-4843-A673-3F0C2A72737B}" destId="{C0764212-CAD5-4C09-ACCA-4C67192B89DA}" srcOrd="3" destOrd="0" presId="urn:microsoft.com/office/officeart/2005/8/layout/default"/>
    <dgm:cxn modelId="{6BA5D932-9B3A-42D9-B1CF-B1CB528D1C1D}" type="presParOf" srcId="{82A56361-6762-4843-A673-3F0C2A72737B}" destId="{4D4DC70F-6DEE-4FD7-9535-3B43FA237D21}" srcOrd="4" destOrd="0" presId="urn:microsoft.com/office/officeart/2005/8/layout/default"/>
    <dgm:cxn modelId="{0950EB41-2764-4D08-8469-B6FFBB3BE907}" type="presParOf" srcId="{82A56361-6762-4843-A673-3F0C2A72737B}" destId="{32F6A381-221D-429F-8E93-28305DF51D82}" srcOrd="5" destOrd="0" presId="urn:microsoft.com/office/officeart/2005/8/layout/default"/>
    <dgm:cxn modelId="{026D78F9-FA8C-4506-A254-9D19419DF631}" type="presParOf" srcId="{82A56361-6762-4843-A673-3F0C2A72737B}" destId="{AAB8C32A-544B-419D-B4F7-A0C9B860356F}" srcOrd="6" destOrd="0" presId="urn:microsoft.com/office/officeart/2005/8/layout/default"/>
    <dgm:cxn modelId="{A7BF9843-1F1E-4E5F-9533-594E8F8C2C2B}" type="presParOf" srcId="{82A56361-6762-4843-A673-3F0C2A72737B}" destId="{D848C717-C9EE-4DED-9505-462DB1877D1B}" srcOrd="7" destOrd="0" presId="urn:microsoft.com/office/officeart/2005/8/layout/default"/>
    <dgm:cxn modelId="{064E30CE-F0E3-415C-AD46-06D8E8944085}" type="presParOf" srcId="{82A56361-6762-4843-A673-3F0C2A72737B}" destId="{847DACF2-C7B7-442C-BF2B-9A90FD5B3027}"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966029C-F7C0-4C34-BB07-D28CC816AA91}"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de-AT"/>
        </a:p>
      </dgm:t>
    </dgm:pt>
    <dgm:pt modelId="{F0B82311-E56D-41EF-A600-2B207084AC8E}">
      <dgm:prSet phldrT="[Text]"/>
      <dgm:spPr>
        <a:solidFill>
          <a:srgbClr val="00B0F0"/>
        </a:solidFill>
      </dgm:spPr>
      <dgm:t>
        <a:bodyPr/>
        <a:lstStyle/>
        <a:p>
          <a:r>
            <a:rPr lang="de-DE" dirty="0">
              <a:solidFill>
                <a:schemeClr val="bg1"/>
              </a:solidFill>
            </a:rPr>
            <a:t>Stabsstelle Prävention</a:t>
          </a:r>
          <a:endParaRPr lang="de-AT" dirty="0">
            <a:solidFill>
              <a:schemeClr val="bg1"/>
            </a:solidFill>
          </a:endParaRPr>
        </a:p>
      </dgm:t>
    </dgm:pt>
    <dgm:pt modelId="{3D230E79-75E4-4ACE-A4CC-4228A0EE7604}" type="parTrans" cxnId="{9E6B2191-EF31-4648-968E-E76534DB5F52}">
      <dgm:prSet/>
      <dgm:spPr/>
      <dgm:t>
        <a:bodyPr/>
        <a:lstStyle/>
        <a:p>
          <a:endParaRPr lang="de-AT"/>
        </a:p>
      </dgm:t>
    </dgm:pt>
    <dgm:pt modelId="{D51A7A4E-37F5-464C-B134-F33E7D0F902A}" type="sibTrans" cxnId="{9E6B2191-EF31-4648-968E-E76534DB5F52}">
      <dgm:prSet/>
      <dgm:spPr/>
      <dgm:t>
        <a:bodyPr/>
        <a:lstStyle/>
        <a:p>
          <a:endParaRPr lang="de-AT"/>
        </a:p>
      </dgm:t>
    </dgm:pt>
    <dgm:pt modelId="{E5478795-939F-481B-ADEE-6174CD16E076}">
      <dgm:prSet phldrT="[Text]"/>
      <dgm:spPr>
        <a:solidFill>
          <a:srgbClr val="00B0F0"/>
        </a:solidFill>
      </dgm:spPr>
      <dgm:t>
        <a:bodyPr/>
        <a:lstStyle/>
        <a:p>
          <a:r>
            <a:rPr lang="de-DE" dirty="0">
              <a:solidFill>
                <a:schemeClr val="tx1"/>
              </a:solidFill>
            </a:rPr>
            <a:t>Ombudsstelle</a:t>
          </a:r>
          <a:endParaRPr lang="de-AT" dirty="0">
            <a:solidFill>
              <a:schemeClr val="tx1"/>
            </a:solidFill>
          </a:endParaRPr>
        </a:p>
      </dgm:t>
    </dgm:pt>
    <dgm:pt modelId="{C9212CD0-E782-4F0C-8A5E-E8C41D002249}" type="parTrans" cxnId="{5AB8FB83-234D-4AB9-A969-8813BECE6C46}">
      <dgm:prSet/>
      <dgm:spPr/>
      <dgm:t>
        <a:bodyPr/>
        <a:lstStyle/>
        <a:p>
          <a:endParaRPr lang="de-AT"/>
        </a:p>
      </dgm:t>
    </dgm:pt>
    <dgm:pt modelId="{9D773387-AFE4-42B2-8E1F-B0AA1BF0F4E6}" type="sibTrans" cxnId="{5AB8FB83-234D-4AB9-A969-8813BECE6C46}">
      <dgm:prSet/>
      <dgm:spPr/>
      <dgm:t>
        <a:bodyPr/>
        <a:lstStyle/>
        <a:p>
          <a:endParaRPr lang="de-AT"/>
        </a:p>
      </dgm:t>
    </dgm:pt>
    <dgm:pt modelId="{52226DA4-4408-4044-9871-47D1412F1EF8}">
      <dgm:prSet phldrT="[Text]"/>
      <dgm:spPr>
        <a:solidFill>
          <a:srgbClr val="00B0F0"/>
        </a:solidFill>
      </dgm:spPr>
      <dgm:t>
        <a:bodyPr/>
        <a:lstStyle/>
        <a:p>
          <a:r>
            <a:rPr lang="de-DE" dirty="0"/>
            <a:t>Diözesane Kommission</a:t>
          </a:r>
          <a:endParaRPr lang="de-AT" dirty="0"/>
        </a:p>
      </dgm:t>
    </dgm:pt>
    <dgm:pt modelId="{BE317F65-1714-4E08-9672-578B5F49EEE7}" type="parTrans" cxnId="{10C5A1A5-3531-4F23-A3A4-059AD62E9F46}">
      <dgm:prSet/>
      <dgm:spPr/>
      <dgm:t>
        <a:bodyPr/>
        <a:lstStyle/>
        <a:p>
          <a:endParaRPr lang="de-AT"/>
        </a:p>
      </dgm:t>
    </dgm:pt>
    <dgm:pt modelId="{19D356CC-A584-4893-BA60-C04D5E07A1D1}" type="sibTrans" cxnId="{10C5A1A5-3531-4F23-A3A4-059AD62E9F46}">
      <dgm:prSet/>
      <dgm:spPr/>
      <dgm:t>
        <a:bodyPr/>
        <a:lstStyle/>
        <a:p>
          <a:endParaRPr lang="de-AT"/>
        </a:p>
      </dgm:t>
    </dgm:pt>
    <dgm:pt modelId="{0C4B64D5-970B-4168-87B0-177B66DBEC11}">
      <dgm:prSet phldrT="[Text]"/>
      <dgm:spPr/>
      <dgm:t>
        <a:bodyPr/>
        <a:lstStyle/>
        <a:p>
          <a:r>
            <a:rPr lang="de-DE" dirty="0"/>
            <a:t>Unabhängige Opferschutz-kommission</a:t>
          </a:r>
          <a:endParaRPr lang="de-AT" dirty="0"/>
        </a:p>
      </dgm:t>
    </dgm:pt>
    <dgm:pt modelId="{3CBC5DC8-BC16-4C94-BBCF-4B0B8BF1A846}" type="parTrans" cxnId="{8EB93826-74D0-4C19-A74F-DDA590B1FF01}">
      <dgm:prSet/>
      <dgm:spPr/>
      <dgm:t>
        <a:bodyPr/>
        <a:lstStyle/>
        <a:p>
          <a:endParaRPr lang="de-AT"/>
        </a:p>
      </dgm:t>
    </dgm:pt>
    <dgm:pt modelId="{9C9F93A3-BDBE-4DFD-8EF5-8F003CCE5469}" type="sibTrans" cxnId="{8EB93826-74D0-4C19-A74F-DDA590B1FF01}">
      <dgm:prSet/>
      <dgm:spPr/>
      <dgm:t>
        <a:bodyPr/>
        <a:lstStyle/>
        <a:p>
          <a:endParaRPr lang="de-AT"/>
        </a:p>
      </dgm:t>
    </dgm:pt>
    <dgm:pt modelId="{910A74E6-6DB1-4ECE-956D-7F81F3236BB8}">
      <dgm:prSet phldrT="[Text]"/>
      <dgm:spPr/>
      <dgm:t>
        <a:bodyPr/>
        <a:lstStyle/>
        <a:p>
          <a:r>
            <a:rPr lang="de-DE" dirty="0"/>
            <a:t>Stiftung Opferschutz</a:t>
          </a:r>
          <a:endParaRPr lang="de-AT" dirty="0"/>
        </a:p>
      </dgm:t>
    </dgm:pt>
    <dgm:pt modelId="{27DBC60E-64BF-4AFA-8EB7-8878EFC52750}" type="parTrans" cxnId="{D575B03C-695B-41EB-BD1C-600D90AFA397}">
      <dgm:prSet/>
      <dgm:spPr/>
      <dgm:t>
        <a:bodyPr/>
        <a:lstStyle/>
        <a:p>
          <a:endParaRPr lang="de-AT"/>
        </a:p>
      </dgm:t>
    </dgm:pt>
    <dgm:pt modelId="{D5579860-DD5C-438E-B17A-88F326AB0879}" type="sibTrans" cxnId="{D575B03C-695B-41EB-BD1C-600D90AFA397}">
      <dgm:prSet/>
      <dgm:spPr/>
      <dgm:t>
        <a:bodyPr/>
        <a:lstStyle/>
        <a:p>
          <a:endParaRPr lang="de-AT"/>
        </a:p>
      </dgm:t>
    </dgm:pt>
    <dgm:pt modelId="{82A56361-6762-4843-A673-3F0C2A72737B}" type="pres">
      <dgm:prSet presAssocID="{E966029C-F7C0-4C34-BB07-D28CC816AA91}" presName="diagram" presStyleCnt="0">
        <dgm:presLayoutVars>
          <dgm:dir/>
          <dgm:resizeHandles val="exact"/>
        </dgm:presLayoutVars>
      </dgm:prSet>
      <dgm:spPr/>
    </dgm:pt>
    <dgm:pt modelId="{E3CFCF6A-F89E-445A-BC18-E78A8EB5D84F}" type="pres">
      <dgm:prSet presAssocID="{F0B82311-E56D-41EF-A600-2B207084AC8E}" presName="node" presStyleLbl="node1" presStyleIdx="0" presStyleCnt="5">
        <dgm:presLayoutVars>
          <dgm:bulletEnabled val="1"/>
        </dgm:presLayoutVars>
      </dgm:prSet>
      <dgm:spPr/>
    </dgm:pt>
    <dgm:pt modelId="{1E9EC0F2-3AE0-40A0-B203-D9A0D8AC7FA0}" type="pres">
      <dgm:prSet presAssocID="{D51A7A4E-37F5-464C-B134-F33E7D0F902A}" presName="sibTrans" presStyleCnt="0"/>
      <dgm:spPr/>
    </dgm:pt>
    <dgm:pt modelId="{1E9DFD0C-A9B7-406B-BB42-85F79AD9834A}" type="pres">
      <dgm:prSet presAssocID="{E5478795-939F-481B-ADEE-6174CD16E076}" presName="node" presStyleLbl="node1" presStyleIdx="1" presStyleCnt="5">
        <dgm:presLayoutVars>
          <dgm:bulletEnabled val="1"/>
        </dgm:presLayoutVars>
      </dgm:prSet>
      <dgm:spPr/>
    </dgm:pt>
    <dgm:pt modelId="{C0764212-CAD5-4C09-ACCA-4C67192B89DA}" type="pres">
      <dgm:prSet presAssocID="{9D773387-AFE4-42B2-8E1F-B0AA1BF0F4E6}" presName="sibTrans" presStyleCnt="0"/>
      <dgm:spPr/>
    </dgm:pt>
    <dgm:pt modelId="{4D4DC70F-6DEE-4FD7-9535-3B43FA237D21}" type="pres">
      <dgm:prSet presAssocID="{52226DA4-4408-4044-9871-47D1412F1EF8}" presName="node" presStyleLbl="node1" presStyleIdx="2" presStyleCnt="5">
        <dgm:presLayoutVars>
          <dgm:bulletEnabled val="1"/>
        </dgm:presLayoutVars>
      </dgm:prSet>
      <dgm:spPr/>
    </dgm:pt>
    <dgm:pt modelId="{32F6A381-221D-429F-8E93-28305DF51D82}" type="pres">
      <dgm:prSet presAssocID="{19D356CC-A584-4893-BA60-C04D5E07A1D1}" presName="sibTrans" presStyleCnt="0"/>
      <dgm:spPr/>
    </dgm:pt>
    <dgm:pt modelId="{AAB8C32A-544B-419D-B4F7-A0C9B860356F}" type="pres">
      <dgm:prSet presAssocID="{0C4B64D5-970B-4168-87B0-177B66DBEC11}" presName="node" presStyleLbl="node1" presStyleIdx="3" presStyleCnt="5">
        <dgm:presLayoutVars>
          <dgm:bulletEnabled val="1"/>
        </dgm:presLayoutVars>
      </dgm:prSet>
      <dgm:spPr/>
    </dgm:pt>
    <dgm:pt modelId="{D848C717-C9EE-4DED-9505-462DB1877D1B}" type="pres">
      <dgm:prSet presAssocID="{9C9F93A3-BDBE-4DFD-8EF5-8F003CCE5469}" presName="sibTrans" presStyleCnt="0"/>
      <dgm:spPr/>
    </dgm:pt>
    <dgm:pt modelId="{847DACF2-C7B7-442C-BF2B-9A90FD5B3027}" type="pres">
      <dgm:prSet presAssocID="{910A74E6-6DB1-4ECE-956D-7F81F3236BB8}" presName="node" presStyleLbl="node1" presStyleIdx="4" presStyleCnt="5">
        <dgm:presLayoutVars>
          <dgm:bulletEnabled val="1"/>
        </dgm:presLayoutVars>
      </dgm:prSet>
      <dgm:spPr/>
    </dgm:pt>
  </dgm:ptLst>
  <dgm:cxnLst>
    <dgm:cxn modelId="{41662B1F-CEEF-403B-A1E5-91F8BCF616F4}" type="presOf" srcId="{910A74E6-6DB1-4ECE-956D-7F81F3236BB8}" destId="{847DACF2-C7B7-442C-BF2B-9A90FD5B3027}" srcOrd="0" destOrd="0" presId="urn:microsoft.com/office/officeart/2005/8/layout/default"/>
    <dgm:cxn modelId="{8EB93826-74D0-4C19-A74F-DDA590B1FF01}" srcId="{E966029C-F7C0-4C34-BB07-D28CC816AA91}" destId="{0C4B64D5-970B-4168-87B0-177B66DBEC11}" srcOrd="3" destOrd="0" parTransId="{3CBC5DC8-BC16-4C94-BBCF-4B0B8BF1A846}" sibTransId="{9C9F93A3-BDBE-4DFD-8EF5-8F003CCE5469}"/>
    <dgm:cxn modelId="{80F4E12C-192C-49AD-BA6F-3D1B43B841FD}" type="presOf" srcId="{52226DA4-4408-4044-9871-47D1412F1EF8}" destId="{4D4DC70F-6DEE-4FD7-9535-3B43FA237D21}" srcOrd="0" destOrd="0" presId="urn:microsoft.com/office/officeart/2005/8/layout/default"/>
    <dgm:cxn modelId="{D575B03C-695B-41EB-BD1C-600D90AFA397}" srcId="{E966029C-F7C0-4C34-BB07-D28CC816AA91}" destId="{910A74E6-6DB1-4ECE-956D-7F81F3236BB8}" srcOrd="4" destOrd="0" parTransId="{27DBC60E-64BF-4AFA-8EB7-8878EFC52750}" sibTransId="{D5579860-DD5C-438E-B17A-88F326AB0879}"/>
    <dgm:cxn modelId="{5AB8FB83-234D-4AB9-A969-8813BECE6C46}" srcId="{E966029C-F7C0-4C34-BB07-D28CC816AA91}" destId="{E5478795-939F-481B-ADEE-6174CD16E076}" srcOrd="1" destOrd="0" parTransId="{C9212CD0-E782-4F0C-8A5E-E8C41D002249}" sibTransId="{9D773387-AFE4-42B2-8E1F-B0AA1BF0F4E6}"/>
    <dgm:cxn modelId="{9E6B2191-EF31-4648-968E-E76534DB5F52}" srcId="{E966029C-F7C0-4C34-BB07-D28CC816AA91}" destId="{F0B82311-E56D-41EF-A600-2B207084AC8E}" srcOrd="0" destOrd="0" parTransId="{3D230E79-75E4-4ACE-A4CC-4228A0EE7604}" sibTransId="{D51A7A4E-37F5-464C-B134-F33E7D0F902A}"/>
    <dgm:cxn modelId="{7F042A91-79D2-4EFF-AF7E-789D60A25F04}" type="presOf" srcId="{0C4B64D5-970B-4168-87B0-177B66DBEC11}" destId="{AAB8C32A-544B-419D-B4F7-A0C9B860356F}" srcOrd="0" destOrd="0" presId="urn:microsoft.com/office/officeart/2005/8/layout/default"/>
    <dgm:cxn modelId="{10C5A1A5-3531-4F23-A3A4-059AD62E9F46}" srcId="{E966029C-F7C0-4C34-BB07-D28CC816AA91}" destId="{52226DA4-4408-4044-9871-47D1412F1EF8}" srcOrd="2" destOrd="0" parTransId="{BE317F65-1714-4E08-9672-578B5F49EEE7}" sibTransId="{19D356CC-A584-4893-BA60-C04D5E07A1D1}"/>
    <dgm:cxn modelId="{703433C1-8C5D-4B57-95D3-2D08FFBC7A0F}" type="presOf" srcId="{F0B82311-E56D-41EF-A600-2B207084AC8E}" destId="{E3CFCF6A-F89E-445A-BC18-E78A8EB5D84F}" srcOrd="0" destOrd="0" presId="urn:microsoft.com/office/officeart/2005/8/layout/default"/>
    <dgm:cxn modelId="{3B6570D1-3CF2-4A0B-A4D6-45C7103F3C6E}" type="presOf" srcId="{E966029C-F7C0-4C34-BB07-D28CC816AA91}" destId="{82A56361-6762-4843-A673-3F0C2A72737B}" srcOrd="0" destOrd="0" presId="urn:microsoft.com/office/officeart/2005/8/layout/default"/>
    <dgm:cxn modelId="{BC55F7D6-1147-48F6-9072-B375F00B341A}" type="presOf" srcId="{E5478795-939F-481B-ADEE-6174CD16E076}" destId="{1E9DFD0C-A9B7-406B-BB42-85F79AD9834A}" srcOrd="0" destOrd="0" presId="urn:microsoft.com/office/officeart/2005/8/layout/default"/>
    <dgm:cxn modelId="{EEBBF7EA-E29A-4BA4-AC89-47039942A741}" type="presParOf" srcId="{82A56361-6762-4843-A673-3F0C2A72737B}" destId="{E3CFCF6A-F89E-445A-BC18-E78A8EB5D84F}" srcOrd="0" destOrd="0" presId="urn:microsoft.com/office/officeart/2005/8/layout/default"/>
    <dgm:cxn modelId="{3F6445CB-5892-4900-99A6-C24AAB712F7A}" type="presParOf" srcId="{82A56361-6762-4843-A673-3F0C2A72737B}" destId="{1E9EC0F2-3AE0-40A0-B203-D9A0D8AC7FA0}" srcOrd="1" destOrd="0" presId="urn:microsoft.com/office/officeart/2005/8/layout/default"/>
    <dgm:cxn modelId="{87188972-F4E9-4703-8C6C-5279510FA7BC}" type="presParOf" srcId="{82A56361-6762-4843-A673-3F0C2A72737B}" destId="{1E9DFD0C-A9B7-406B-BB42-85F79AD9834A}" srcOrd="2" destOrd="0" presId="urn:microsoft.com/office/officeart/2005/8/layout/default"/>
    <dgm:cxn modelId="{852E25F6-6C35-4254-8066-F00A0054D4BE}" type="presParOf" srcId="{82A56361-6762-4843-A673-3F0C2A72737B}" destId="{C0764212-CAD5-4C09-ACCA-4C67192B89DA}" srcOrd="3" destOrd="0" presId="urn:microsoft.com/office/officeart/2005/8/layout/default"/>
    <dgm:cxn modelId="{6BA5D932-9B3A-42D9-B1CF-B1CB528D1C1D}" type="presParOf" srcId="{82A56361-6762-4843-A673-3F0C2A72737B}" destId="{4D4DC70F-6DEE-4FD7-9535-3B43FA237D21}" srcOrd="4" destOrd="0" presId="urn:microsoft.com/office/officeart/2005/8/layout/default"/>
    <dgm:cxn modelId="{0950EB41-2764-4D08-8469-B6FFBB3BE907}" type="presParOf" srcId="{82A56361-6762-4843-A673-3F0C2A72737B}" destId="{32F6A381-221D-429F-8E93-28305DF51D82}" srcOrd="5" destOrd="0" presId="urn:microsoft.com/office/officeart/2005/8/layout/default"/>
    <dgm:cxn modelId="{026D78F9-FA8C-4506-A254-9D19419DF631}" type="presParOf" srcId="{82A56361-6762-4843-A673-3F0C2A72737B}" destId="{AAB8C32A-544B-419D-B4F7-A0C9B860356F}" srcOrd="6" destOrd="0" presId="urn:microsoft.com/office/officeart/2005/8/layout/default"/>
    <dgm:cxn modelId="{A7BF9843-1F1E-4E5F-9533-594E8F8C2C2B}" type="presParOf" srcId="{82A56361-6762-4843-A673-3F0C2A72737B}" destId="{D848C717-C9EE-4DED-9505-462DB1877D1B}" srcOrd="7" destOrd="0" presId="urn:microsoft.com/office/officeart/2005/8/layout/default"/>
    <dgm:cxn modelId="{064E30CE-F0E3-415C-AD46-06D8E8944085}" type="presParOf" srcId="{82A56361-6762-4843-A673-3F0C2A72737B}" destId="{847DACF2-C7B7-442C-BF2B-9A90FD5B3027}"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966029C-F7C0-4C34-BB07-D28CC816AA91}"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de-AT"/>
        </a:p>
      </dgm:t>
    </dgm:pt>
    <dgm:pt modelId="{F0B82311-E56D-41EF-A600-2B207084AC8E}">
      <dgm:prSet phldrT="[Text]"/>
      <dgm:spPr>
        <a:solidFill>
          <a:srgbClr val="00B0F0"/>
        </a:solidFill>
      </dgm:spPr>
      <dgm:t>
        <a:bodyPr/>
        <a:lstStyle/>
        <a:p>
          <a:r>
            <a:rPr lang="de-DE" dirty="0">
              <a:solidFill>
                <a:schemeClr val="bg1"/>
              </a:solidFill>
            </a:rPr>
            <a:t>Stabsstelle Prävention</a:t>
          </a:r>
          <a:endParaRPr lang="de-AT" dirty="0">
            <a:solidFill>
              <a:schemeClr val="bg1"/>
            </a:solidFill>
          </a:endParaRPr>
        </a:p>
      </dgm:t>
    </dgm:pt>
    <dgm:pt modelId="{3D230E79-75E4-4ACE-A4CC-4228A0EE7604}" type="parTrans" cxnId="{9E6B2191-EF31-4648-968E-E76534DB5F52}">
      <dgm:prSet/>
      <dgm:spPr/>
      <dgm:t>
        <a:bodyPr/>
        <a:lstStyle/>
        <a:p>
          <a:endParaRPr lang="de-AT"/>
        </a:p>
      </dgm:t>
    </dgm:pt>
    <dgm:pt modelId="{D51A7A4E-37F5-464C-B134-F33E7D0F902A}" type="sibTrans" cxnId="{9E6B2191-EF31-4648-968E-E76534DB5F52}">
      <dgm:prSet/>
      <dgm:spPr/>
      <dgm:t>
        <a:bodyPr/>
        <a:lstStyle/>
        <a:p>
          <a:endParaRPr lang="de-AT"/>
        </a:p>
      </dgm:t>
    </dgm:pt>
    <dgm:pt modelId="{E5478795-939F-481B-ADEE-6174CD16E076}">
      <dgm:prSet phldrT="[Text]"/>
      <dgm:spPr>
        <a:solidFill>
          <a:srgbClr val="00B0F0"/>
        </a:solidFill>
      </dgm:spPr>
      <dgm:t>
        <a:bodyPr/>
        <a:lstStyle/>
        <a:p>
          <a:r>
            <a:rPr lang="de-DE" dirty="0">
              <a:solidFill>
                <a:schemeClr val="bg1"/>
              </a:solidFill>
            </a:rPr>
            <a:t>Ombudsstelle</a:t>
          </a:r>
          <a:endParaRPr lang="de-AT" dirty="0">
            <a:solidFill>
              <a:schemeClr val="bg1"/>
            </a:solidFill>
          </a:endParaRPr>
        </a:p>
      </dgm:t>
    </dgm:pt>
    <dgm:pt modelId="{C9212CD0-E782-4F0C-8A5E-E8C41D002249}" type="parTrans" cxnId="{5AB8FB83-234D-4AB9-A969-8813BECE6C46}">
      <dgm:prSet/>
      <dgm:spPr/>
      <dgm:t>
        <a:bodyPr/>
        <a:lstStyle/>
        <a:p>
          <a:endParaRPr lang="de-AT"/>
        </a:p>
      </dgm:t>
    </dgm:pt>
    <dgm:pt modelId="{9D773387-AFE4-42B2-8E1F-B0AA1BF0F4E6}" type="sibTrans" cxnId="{5AB8FB83-234D-4AB9-A969-8813BECE6C46}">
      <dgm:prSet/>
      <dgm:spPr/>
      <dgm:t>
        <a:bodyPr/>
        <a:lstStyle/>
        <a:p>
          <a:endParaRPr lang="de-AT"/>
        </a:p>
      </dgm:t>
    </dgm:pt>
    <dgm:pt modelId="{52226DA4-4408-4044-9871-47D1412F1EF8}">
      <dgm:prSet phldrT="[Text]"/>
      <dgm:spPr>
        <a:solidFill>
          <a:srgbClr val="00B0F0"/>
        </a:solidFill>
      </dgm:spPr>
      <dgm:t>
        <a:bodyPr/>
        <a:lstStyle/>
        <a:p>
          <a:r>
            <a:rPr lang="de-DE" dirty="0">
              <a:solidFill>
                <a:schemeClr val="tx1"/>
              </a:solidFill>
            </a:rPr>
            <a:t>Diözesane Kommission</a:t>
          </a:r>
          <a:endParaRPr lang="de-AT" dirty="0">
            <a:solidFill>
              <a:schemeClr val="tx1"/>
            </a:solidFill>
          </a:endParaRPr>
        </a:p>
      </dgm:t>
    </dgm:pt>
    <dgm:pt modelId="{BE317F65-1714-4E08-9672-578B5F49EEE7}" type="parTrans" cxnId="{10C5A1A5-3531-4F23-A3A4-059AD62E9F46}">
      <dgm:prSet/>
      <dgm:spPr/>
      <dgm:t>
        <a:bodyPr/>
        <a:lstStyle/>
        <a:p>
          <a:endParaRPr lang="de-AT"/>
        </a:p>
      </dgm:t>
    </dgm:pt>
    <dgm:pt modelId="{19D356CC-A584-4893-BA60-C04D5E07A1D1}" type="sibTrans" cxnId="{10C5A1A5-3531-4F23-A3A4-059AD62E9F46}">
      <dgm:prSet/>
      <dgm:spPr/>
      <dgm:t>
        <a:bodyPr/>
        <a:lstStyle/>
        <a:p>
          <a:endParaRPr lang="de-AT"/>
        </a:p>
      </dgm:t>
    </dgm:pt>
    <dgm:pt modelId="{0C4B64D5-970B-4168-87B0-177B66DBEC11}">
      <dgm:prSet phldrT="[Text]"/>
      <dgm:spPr/>
      <dgm:t>
        <a:bodyPr/>
        <a:lstStyle/>
        <a:p>
          <a:r>
            <a:rPr lang="de-DE" dirty="0"/>
            <a:t>Unabhängige Opferschutz-kommission</a:t>
          </a:r>
          <a:endParaRPr lang="de-AT" dirty="0"/>
        </a:p>
      </dgm:t>
    </dgm:pt>
    <dgm:pt modelId="{3CBC5DC8-BC16-4C94-BBCF-4B0B8BF1A846}" type="parTrans" cxnId="{8EB93826-74D0-4C19-A74F-DDA590B1FF01}">
      <dgm:prSet/>
      <dgm:spPr/>
      <dgm:t>
        <a:bodyPr/>
        <a:lstStyle/>
        <a:p>
          <a:endParaRPr lang="de-AT"/>
        </a:p>
      </dgm:t>
    </dgm:pt>
    <dgm:pt modelId="{9C9F93A3-BDBE-4DFD-8EF5-8F003CCE5469}" type="sibTrans" cxnId="{8EB93826-74D0-4C19-A74F-DDA590B1FF01}">
      <dgm:prSet/>
      <dgm:spPr/>
      <dgm:t>
        <a:bodyPr/>
        <a:lstStyle/>
        <a:p>
          <a:endParaRPr lang="de-AT"/>
        </a:p>
      </dgm:t>
    </dgm:pt>
    <dgm:pt modelId="{910A74E6-6DB1-4ECE-956D-7F81F3236BB8}">
      <dgm:prSet phldrT="[Text]"/>
      <dgm:spPr/>
      <dgm:t>
        <a:bodyPr/>
        <a:lstStyle/>
        <a:p>
          <a:r>
            <a:rPr lang="de-DE" dirty="0"/>
            <a:t>Stiftung Opferschutz</a:t>
          </a:r>
          <a:endParaRPr lang="de-AT" dirty="0"/>
        </a:p>
      </dgm:t>
    </dgm:pt>
    <dgm:pt modelId="{27DBC60E-64BF-4AFA-8EB7-8878EFC52750}" type="parTrans" cxnId="{D575B03C-695B-41EB-BD1C-600D90AFA397}">
      <dgm:prSet/>
      <dgm:spPr/>
      <dgm:t>
        <a:bodyPr/>
        <a:lstStyle/>
        <a:p>
          <a:endParaRPr lang="de-AT"/>
        </a:p>
      </dgm:t>
    </dgm:pt>
    <dgm:pt modelId="{D5579860-DD5C-438E-B17A-88F326AB0879}" type="sibTrans" cxnId="{D575B03C-695B-41EB-BD1C-600D90AFA397}">
      <dgm:prSet/>
      <dgm:spPr/>
      <dgm:t>
        <a:bodyPr/>
        <a:lstStyle/>
        <a:p>
          <a:endParaRPr lang="de-AT"/>
        </a:p>
      </dgm:t>
    </dgm:pt>
    <dgm:pt modelId="{82A56361-6762-4843-A673-3F0C2A72737B}" type="pres">
      <dgm:prSet presAssocID="{E966029C-F7C0-4C34-BB07-D28CC816AA91}" presName="diagram" presStyleCnt="0">
        <dgm:presLayoutVars>
          <dgm:dir/>
          <dgm:resizeHandles val="exact"/>
        </dgm:presLayoutVars>
      </dgm:prSet>
      <dgm:spPr/>
    </dgm:pt>
    <dgm:pt modelId="{E3CFCF6A-F89E-445A-BC18-E78A8EB5D84F}" type="pres">
      <dgm:prSet presAssocID="{F0B82311-E56D-41EF-A600-2B207084AC8E}" presName="node" presStyleLbl="node1" presStyleIdx="0" presStyleCnt="5">
        <dgm:presLayoutVars>
          <dgm:bulletEnabled val="1"/>
        </dgm:presLayoutVars>
      </dgm:prSet>
      <dgm:spPr/>
    </dgm:pt>
    <dgm:pt modelId="{1E9EC0F2-3AE0-40A0-B203-D9A0D8AC7FA0}" type="pres">
      <dgm:prSet presAssocID="{D51A7A4E-37F5-464C-B134-F33E7D0F902A}" presName="sibTrans" presStyleCnt="0"/>
      <dgm:spPr/>
    </dgm:pt>
    <dgm:pt modelId="{1E9DFD0C-A9B7-406B-BB42-85F79AD9834A}" type="pres">
      <dgm:prSet presAssocID="{E5478795-939F-481B-ADEE-6174CD16E076}" presName="node" presStyleLbl="node1" presStyleIdx="1" presStyleCnt="5">
        <dgm:presLayoutVars>
          <dgm:bulletEnabled val="1"/>
        </dgm:presLayoutVars>
      </dgm:prSet>
      <dgm:spPr/>
    </dgm:pt>
    <dgm:pt modelId="{C0764212-CAD5-4C09-ACCA-4C67192B89DA}" type="pres">
      <dgm:prSet presAssocID="{9D773387-AFE4-42B2-8E1F-B0AA1BF0F4E6}" presName="sibTrans" presStyleCnt="0"/>
      <dgm:spPr/>
    </dgm:pt>
    <dgm:pt modelId="{4D4DC70F-6DEE-4FD7-9535-3B43FA237D21}" type="pres">
      <dgm:prSet presAssocID="{52226DA4-4408-4044-9871-47D1412F1EF8}" presName="node" presStyleLbl="node1" presStyleIdx="2" presStyleCnt="5">
        <dgm:presLayoutVars>
          <dgm:bulletEnabled val="1"/>
        </dgm:presLayoutVars>
      </dgm:prSet>
      <dgm:spPr/>
    </dgm:pt>
    <dgm:pt modelId="{32F6A381-221D-429F-8E93-28305DF51D82}" type="pres">
      <dgm:prSet presAssocID="{19D356CC-A584-4893-BA60-C04D5E07A1D1}" presName="sibTrans" presStyleCnt="0"/>
      <dgm:spPr/>
    </dgm:pt>
    <dgm:pt modelId="{AAB8C32A-544B-419D-B4F7-A0C9B860356F}" type="pres">
      <dgm:prSet presAssocID="{0C4B64D5-970B-4168-87B0-177B66DBEC11}" presName="node" presStyleLbl="node1" presStyleIdx="3" presStyleCnt="5">
        <dgm:presLayoutVars>
          <dgm:bulletEnabled val="1"/>
        </dgm:presLayoutVars>
      </dgm:prSet>
      <dgm:spPr/>
    </dgm:pt>
    <dgm:pt modelId="{D848C717-C9EE-4DED-9505-462DB1877D1B}" type="pres">
      <dgm:prSet presAssocID="{9C9F93A3-BDBE-4DFD-8EF5-8F003CCE5469}" presName="sibTrans" presStyleCnt="0"/>
      <dgm:spPr/>
    </dgm:pt>
    <dgm:pt modelId="{847DACF2-C7B7-442C-BF2B-9A90FD5B3027}" type="pres">
      <dgm:prSet presAssocID="{910A74E6-6DB1-4ECE-956D-7F81F3236BB8}" presName="node" presStyleLbl="node1" presStyleIdx="4" presStyleCnt="5">
        <dgm:presLayoutVars>
          <dgm:bulletEnabled val="1"/>
        </dgm:presLayoutVars>
      </dgm:prSet>
      <dgm:spPr/>
    </dgm:pt>
  </dgm:ptLst>
  <dgm:cxnLst>
    <dgm:cxn modelId="{41662B1F-CEEF-403B-A1E5-91F8BCF616F4}" type="presOf" srcId="{910A74E6-6DB1-4ECE-956D-7F81F3236BB8}" destId="{847DACF2-C7B7-442C-BF2B-9A90FD5B3027}" srcOrd="0" destOrd="0" presId="urn:microsoft.com/office/officeart/2005/8/layout/default"/>
    <dgm:cxn modelId="{8EB93826-74D0-4C19-A74F-DDA590B1FF01}" srcId="{E966029C-F7C0-4C34-BB07-D28CC816AA91}" destId="{0C4B64D5-970B-4168-87B0-177B66DBEC11}" srcOrd="3" destOrd="0" parTransId="{3CBC5DC8-BC16-4C94-BBCF-4B0B8BF1A846}" sibTransId="{9C9F93A3-BDBE-4DFD-8EF5-8F003CCE5469}"/>
    <dgm:cxn modelId="{80F4E12C-192C-49AD-BA6F-3D1B43B841FD}" type="presOf" srcId="{52226DA4-4408-4044-9871-47D1412F1EF8}" destId="{4D4DC70F-6DEE-4FD7-9535-3B43FA237D21}" srcOrd="0" destOrd="0" presId="urn:microsoft.com/office/officeart/2005/8/layout/default"/>
    <dgm:cxn modelId="{D575B03C-695B-41EB-BD1C-600D90AFA397}" srcId="{E966029C-F7C0-4C34-BB07-D28CC816AA91}" destId="{910A74E6-6DB1-4ECE-956D-7F81F3236BB8}" srcOrd="4" destOrd="0" parTransId="{27DBC60E-64BF-4AFA-8EB7-8878EFC52750}" sibTransId="{D5579860-DD5C-438E-B17A-88F326AB0879}"/>
    <dgm:cxn modelId="{5AB8FB83-234D-4AB9-A969-8813BECE6C46}" srcId="{E966029C-F7C0-4C34-BB07-D28CC816AA91}" destId="{E5478795-939F-481B-ADEE-6174CD16E076}" srcOrd="1" destOrd="0" parTransId="{C9212CD0-E782-4F0C-8A5E-E8C41D002249}" sibTransId="{9D773387-AFE4-42B2-8E1F-B0AA1BF0F4E6}"/>
    <dgm:cxn modelId="{9E6B2191-EF31-4648-968E-E76534DB5F52}" srcId="{E966029C-F7C0-4C34-BB07-D28CC816AA91}" destId="{F0B82311-E56D-41EF-A600-2B207084AC8E}" srcOrd="0" destOrd="0" parTransId="{3D230E79-75E4-4ACE-A4CC-4228A0EE7604}" sibTransId="{D51A7A4E-37F5-464C-B134-F33E7D0F902A}"/>
    <dgm:cxn modelId="{7F042A91-79D2-4EFF-AF7E-789D60A25F04}" type="presOf" srcId="{0C4B64D5-970B-4168-87B0-177B66DBEC11}" destId="{AAB8C32A-544B-419D-B4F7-A0C9B860356F}" srcOrd="0" destOrd="0" presId="urn:microsoft.com/office/officeart/2005/8/layout/default"/>
    <dgm:cxn modelId="{10C5A1A5-3531-4F23-A3A4-059AD62E9F46}" srcId="{E966029C-F7C0-4C34-BB07-D28CC816AA91}" destId="{52226DA4-4408-4044-9871-47D1412F1EF8}" srcOrd="2" destOrd="0" parTransId="{BE317F65-1714-4E08-9672-578B5F49EEE7}" sibTransId="{19D356CC-A584-4893-BA60-C04D5E07A1D1}"/>
    <dgm:cxn modelId="{703433C1-8C5D-4B57-95D3-2D08FFBC7A0F}" type="presOf" srcId="{F0B82311-E56D-41EF-A600-2B207084AC8E}" destId="{E3CFCF6A-F89E-445A-BC18-E78A8EB5D84F}" srcOrd="0" destOrd="0" presId="urn:microsoft.com/office/officeart/2005/8/layout/default"/>
    <dgm:cxn modelId="{3B6570D1-3CF2-4A0B-A4D6-45C7103F3C6E}" type="presOf" srcId="{E966029C-F7C0-4C34-BB07-D28CC816AA91}" destId="{82A56361-6762-4843-A673-3F0C2A72737B}" srcOrd="0" destOrd="0" presId="urn:microsoft.com/office/officeart/2005/8/layout/default"/>
    <dgm:cxn modelId="{BC55F7D6-1147-48F6-9072-B375F00B341A}" type="presOf" srcId="{E5478795-939F-481B-ADEE-6174CD16E076}" destId="{1E9DFD0C-A9B7-406B-BB42-85F79AD9834A}" srcOrd="0" destOrd="0" presId="urn:microsoft.com/office/officeart/2005/8/layout/default"/>
    <dgm:cxn modelId="{EEBBF7EA-E29A-4BA4-AC89-47039942A741}" type="presParOf" srcId="{82A56361-6762-4843-A673-3F0C2A72737B}" destId="{E3CFCF6A-F89E-445A-BC18-E78A8EB5D84F}" srcOrd="0" destOrd="0" presId="urn:microsoft.com/office/officeart/2005/8/layout/default"/>
    <dgm:cxn modelId="{3F6445CB-5892-4900-99A6-C24AAB712F7A}" type="presParOf" srcId="{82A56361-6762-4843-A673-3F0C2A72737B}" destId="{1E9EC0F2-3AE0-40A0-B203-D9A0D8AC7FA0}" srcOrd="1" destOrd="0" presId="urn:microsoft.com/office/officeart/2005/8/layout/default"/>
    <dgm:cxn modelId="{87188972-F4E9-4703-8C6C-5279510FA7BC}" type="presParOf" srcId="{82A56361-6762-4843-A673-3F0C2A72737B}" destId="{1E9DFD0C-A9B7-406B-BB42-85F79AD9834A}" srcOrd="2" destOrd="0" presId="urn:microsoft.com/office/officeart/2005/8/layout/default"/>
    <dgm:cxn modelId="{852E25F6-6C35-4254-8066-F00A0054D4BE}" type="presParOf" srcId="{82A56361-6762-4843-A673-3F0C2A72737B}" destId="{C0764212-CAD5-4C09-ACCA-4C67192B89DA}" srcOrd="3" destOrd="0" presId="urn:microsoft.com/office/officeart/2005/8/layout/default"/>
    <dgm:cxn modelId="{6BA5D932-9B3A-42D9-B1CF-B1CB528D1C1D}" type="presParOf" srcId="{82A56361-6762-4843-A673-3F0C2A72737B}" destId="{4D4DC70F-6DEE-4FD7-9535-3B43FA237D21}" srcOrd="4" destOrd="0" presId="urn:microsoft.com/office/officeart/2005/8/layout/default"/>
    <dgm:cxn modelId="{0950EB41-2764-4D08-8469-B6FFBB3BE907}" type="presParOf" srcId="{82A56361-6762-4843-A673-3F0C2A72737B}" destId="{32F6A381-221D-429F-8E93-28305DF51D82}" srcOrd="5" destOrd="0" presId="urn:microsoft.com/office/officeart/2005/8/layout/default"/>
    <dgm:cxn modelId="{026D78F9-FA8C-4506-A254-9D19419DF631}" type="presParOf" srcId="{82A56361-6762-4843-A673-3F0C2A72737B}" destId="{AAB8C32A-544B-419D-B4F7-A0C9B860356F}" srcOrd="6" destOrd="0" presId="urn:microsoft.com/office/officeart/2005/8/layout/default"/>
    <dgm:cxn modelId="{A7BF9843-1F1E-4E5F-9533-594E8F8C2C2B}" type="presParOf" srcId="{82A56361-6762-4843-A673-3F0C2A72737B}" destId="{D848C717-C9EE-4DED-9505-462DB1877D1B}" srcOrd="7" destOrd="0" presId="urn:microsoft.com/office/officeart/2005/8/layout/default"/>
    <dgm:cxn modelId="{064E30CE-F0E3-415C-AD46-06D8E8944085}" type="presParOf" srcId="{82A56361-6762-4843-A673-3F0C2A72737B}" destId="{847DACF2-C7B7-442C-BF2B-9A90FD5B3027}"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966029C-F7C0-4C34-BB07-D28CC816AA91}"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de-AT"/>
        </a:p>
      </dgm:t>
    </dgm:pt>
    <dgm:pt modelId="{F0B82311-E56D-41EF-A600-2B207084AC8E}">
      <dgm:prSet phldrT="[Text]"/>
      <dgm:spPr>
        <a:solidFill>
          <a:srgbClr val="00B0F0"/>
        </a:solidFill>
      </dgm:spPr>
      <dgm:t>
        <a:bodyPr/>
        <a:lstStyle/>
        <a:p>
          <a:r>
            <a:rPr lang="de-DE" dirty="0">
              <a:solidFill>
                <a:schemeClr val="bg1"/>
              </a:solidFill>
            </a:rPr>
            <a:t>Stabsstelle Prävention</a:t>
          </a:r>
          <a:endParaRPr lang="de-AT" dirty="0">
            <a:solidFill>
              <a:schemeClr val="bg1"/>
            </a:solidFill>
          </a:endParaRPr>
        </a:p>
      </dgm:t>
    </dgm:pt>
    <dgm:pt modelId="{3D230E79-75E4-4ACE-A4CC-4228A0EE7604}" type="parTrans" cxnId="{9E6B2191-EF31-4648-968E-E76534DB5F52}">
      <dgm:prSet/>
      <dgm:spPr/>
      <dgm:t>
        <a:bodyPr/>
        <a:lstStyle/>
        <a:p>
          <a:endParaRPr lang="de-AT"/>
        </a:p>
      </dgm:t>
    </dgm:pt>
    <dgm:pt modelId="{D51A7A4E-37F5-464C-B134-F33E7D0F902A}" type="sibTrans" cxnId="{9E6B2191-EF31-4648-968E-E76534DB5F52}">
      <dgm:prSet/>
      <dgm:spPr/>
      <dgm:t>
        <a:bodyPr/>
        <a:lstStyle/>
        <a:p>
          <a:endParaRPr lang="de-AT"/>
        </a:p>
      </dgm:t>
    </dgm:pt>
    <dgm:pt modelId="{E5478795-939F-481B-ADEE-6174CD16E076}">
      <dgm:prSet phldrT="[Text]"/>
      <dgm:spPr>
        <a:solidFill>
          <a:srgbClr val="00B0F0"/>
        </a:solidFill>
      </dgm:spPr>
      <dgm:t>
        <a:bodyPr/>
        <a:lstStyle/>
        <a:p>
          <a:r>
            <a:rPr lang="de-DE" dirty="0">
              <a:solidFill>
                <a:schemeClr val="bg1"/>
              </a:solidFill>
            </a:rPr>
            <a:t>Ombudsstelle</a:t>
          </a:r>
          <a:endParaRPr lang="de-AT" dirty="0">
            <a:solidFill>
              <a:schemeClr val="bg1"/>
            </a:solidFill>
          </a:endParaRPr>
        </a:p>
      </dgm:t>
    </dgm:pt>
    <dgm:pt modelId="{C9212CD0-E782-4F0C-8A5E-E8C41D002249}" type="parTrans" cxnId="{5AB8FB83-234D-4AB9-A969-8813BECE6C46}">
      <dgm:prSet/>
      <dgm:spPr/>
      <dgm:t>
        <a:bodyPr/>
        <a:lstStyle/>
        <a:p>
          <a:endParaRPr lang="de-AT"/>
        </a:p>
      </dgm:t>
    </dgm:pt>
    <dgm:pt modelId="{9D773387-AFE4-42B2-8E1F-B0AA1BF0F4E6}" type="sibTrans" cxnId="{5AB8FB83-234D-4AB9-A969-8813BECE6C46}">
      <dgm:prSet/>
      <dgm:spPr/>
      <dgm:t>
        <a:bodyPr/>
        <a:lstStyle/>
        <a:p>
          <a:endParaRPr lang="de-AT"/>
        </a:p>
      </dgm:t>
    </dgm:pt>
    <dgm:pt modelId="{52226DA4-4408-4044-9871-47D1412F1EF8}">
      <dgm:prSet phldrT="[Text]"/>
      <dgm:spPr>
        <a:solidFill>
          <a:srgbClr val="00B0F0"/>
        </a:solidFill>
      </dgm:spPr>
      <dgm:t>
        <a:bodyPr/>
        <a:lstStyle/>
        <a:p>
          <a:r>
            <a:rPr lang="de-DE" dirty="0">
              <a:solidFill>
                <a:schemeClr val="bg1"/>
              </a:solidFill>
            </a:rPr>
            <a:t>Diözesane Kommission</a:t>
          </a:r>
          <a:endParaRPr lang="de-AT" dirty="0">
            <a:solidFill>
              <a:schemeClr val="bg1"/>
            </a:solidFill>
          </a:endParaRPr>
        </a:p>
      </dgm:t>
    </dgm:pt>
    <dgm:pt modelId="{BE317F65-1714-4E08-9672-578B5F49EEE7}" type="parTrans" cxnId="{10C5A1A5-3531-4F23-A3A4-059AD62E9F46}">
      <dgm:prSet/>
      <dgm:spPr/>
      <dgm:t>
        <a:bodyPr/>
        <a:lstStyle/>
        <a:p>
          <a:endParaRPr lang="de-AT"/>
        </a:p>
      </dgm:t>
    </dgm:pt>
    <dgm:pt modelId="{19D356CC-A584-4893-BA60-C04D5E07A1D1}" type="sibTrans" cxnId="{10C5A1A5-3531-4F23-A3A4-059AD62E9F46}">
      <dgm:prSet/>
      <dgm:spPr/>
      <dgm:t>
        <a:bodyPr/>
        <a:lstStyle/>
        <a:p>
          <a:endParaRPr lang="de-AT"/>
        </a:p>
      </dgm:t>
    </dgm:pt>
    <dgm:pt modelId="{0C4B64D5-970B-4168-87B0-177B66DBEC11}">
      <dgm:prSet phldrT="[Text]"/>
      <dgm:spPr/>
      <dgm:t>
        <a:bodyPr/>
        <a:lstStyle/>
        <a:p>
          <a:r>
            <a:rPr lang="de-DE" dirty="0">
              <a:solidFill>
                <a:schemeClr val="tx1"/>
              </a:solidFill>
            </a:rPr>
            <a:t>Unabhängige Opferschutz-kommission</a:t>
          </a:r>
          <a:endParaRPr lang="de-AT" dirty="0">
            <a:solidFill>
              <a:schemeClr val="tx1"/>
            </a:solidFill>
          </a:endParaRPr>
        </a:p>
      </dgm:t>
    </dgm:pt>
    <dgm:pt modelId="{3CBC5DC8-BC16-4C94-BBCF-4B0B8BF1A846}" type="parTrans" cxnId="{8EB93826-74D0-4C19-A74F-DDA590B1FF01}">
      <dgm:prSet/>
      <dgm:spPr/>
      <dgm:t>
        <a:bodyPr/>
        <a:lstStyle/>
        <a:p>
          <a:endParaRPr lang="de-AT"/>
        </a:p>
      </dgm:t>
    </dgm:pt>
    <dgm:pt modelId="{9C9F93A3-BDBE-4DFD-8EF5-8F003CCE5469}" type="sibTrans" cxnId="{8EB93826-74D0-4C19-A74F-DDA590B1FF01}">
      <dgm:prSet/>
      <dgm:spPr/>
      <dgm:t>
        <a:bodyPr/>
        <a:lstStyle/>
        <a:p>
          <a:endParaRPr lang="de-AT"/>
        </a:p>
      </dgm:t>
    </dgm:pt>
    <dgm:pt modelId="{910A74E6-6DB1-4ECE-956D-7F81F3236BB8}">
      <dgm:prSet phldrT="[Text]"/>
      <dgm:spPr/>
      <dgm:t>
        <a:bodyPr/>
        <a:lstStyle/>
        <a:p>
          <a:r>
            <a:rPr lang="de-DE" dirty="0">
              <a:solidFill>
                <a:schemeClr val="tx1"/>
              </a:solidFill>
            </a:rPr>
            <a:t>Stiftung Opferschutz</a:t>
          </a:r>
          <a:endParaRPr lang="de-AT" dirty="0">
            <a:solidFill>
              <a:schemeClr val="tx1"/>
            </a:solidFill>
          </a:endParaRPr>
        </a:p>
      </dgm:t>
    </dgm:pt>
    <dgm:pt modelId="{27DBC60E-64BF-4AFA-8EB7-8878EFC52750}" type="parTrans" cxnId="{D575B03C-695B-41EB-BD1C-600D90AFA397}">
      <dgm:prSet/>
      <dgm:spPr/>
      <dgm:t>
        <a:bodyPr/>
        <a:lstStyle/>
        <a:p>
          <a:endParaRPr lang="de-AT"/>
        </a:p>
      </dgm:t>
    </dgm:pt>
    <dgm:pt modelId="{D5579860-DD5C-438E-B17A-88F326AB0879}" type="sibTrans" cxnId="{D575B03C-695B-41EB-BD1C-600D90AFA397}">
      <dgm:prSet/>
      <dgm:spPr/>
      <dgm:t>
        <a:bodyPr/>
        <a:lstStyle/>
        <a:p>
          <a:endParaRPr lang="de-AT"/>
        </a:p>
      </dgm:t>
    </dgm:pt>
    <dgm:pt modelId="{82A56361-6762-4843-A673-3F0C2A72737B}" type="pres">
      <dgm:prSet presAssocID="{E966029C-F7C0-4C34-BB07-D28CC816AA91}" presName="diagram" presStyleCnt="0">
        <dgm:presLayoutVars>
          <dgm:dir/>
          <dgm:resizeHandles val="exact"/>
        </dgm:presLayoutVars>
      </dgm:prSet>
      <dgm:spPr/>
    </dgm:pt>
    <dgm:pt modelId="{E3CFCF6A-F89E-445A-BC18-E78A8EB5D84F}" type="pres">
      <dgm:prSet presAssocID="{F0B82311-E56D-41EF-A600-2B207084AC8E}" presName="node" presStyleLbl="node1" presStyleIdx="0" presStyleCnt="5">
        <dgm:presLayoutVars>
          <dgm:bulletEnabled val="1"/>
        </dgm:presLayoutVars>
      </dgm:prSet>
      <dgm:spPr/>
    </dgm:pt>
    <dgm:pt modelId="{1E9EC0F2-3AE0-40A0-B203-D9A0D8AC7FA0}" type="pres">
      <dgm:prSet presAssocID="{D51A7A4E-37F5-464C-B134-F33E7D0F902A}" presName="sibTrans" presStyleCnt="0"/>
      <dgm:spPr/>
    </dgm:pt>
    <dgm:pt modelId="{1E9DFD0C-A9B7-406B-BB42-85F79AD9834A}" type="pres">
      <dgm:prSet presAssocID="{E5478795-939F-481B-ADEE-6174CD16E076}" presName="node" presStyleLbl="node1" presStyleIdx="1" presStyleCnt="5">
        <dgm:presLayoutVars>
          <dgm:bulletEnabled val="1"/>
        </dgm:presLayoutVars>
      </dgm:prSet>
      <dgm:spPr/>
    </dgm:pt>
    <dgm:pt modelId="{C0764212-CAD5-4C09-ACCA-4C67192B89DA}" type="pres">
      <dgm:prSet presAssocID="{9D773387-AFE4-42B2-8E1F-B0AA1BF0F4E6}" presName="sibTrans" presStyleCnt="0"/>
      <dgm:spPr/>
    </dgm:pt>
    <dgm:pt modelId="{4D4DC70F-6DEE-4FD7-9535-3B43FA237D21}" type="pres">
      <dgm:prSet presAssocID="{52226DA4-4408-4044-9871-47D1412F1EF8}" presName="node" presStyleLbl="node1" presStyleIdx="2" presStyleCnt="5">
        <dgm:presLayoutVars>
          <dgm:bulletEnabled val="1"/>
        </dgm:presLayoutVars>
      </dgm:prSet>
      <dgm:spPr/>
    </dgm:pt>
    <dgm:pt modelId="{32F6A381-221D-429F-8E93-28305DF51D82}" type="pres">
      <dgm:prSet presAssocID="{19D356CC-A584-4893-BA60-C04D5E07A1D1}" presName="sibTrans" presStyleCnt="0"/>
      <dgm:spPr/>
    </dgm:pt>
    <dgm:pt modelId="{AAB8C32A-544B-419D-B4F7-A0C9B860356F}" type="pres">
      <dgm:prSet presAssocID="{0C4B64D5-970B-4168-87B0-177B66DBEC11}" presName="node" presStyleLbl="node1" presStyleIdx="3" presStyleCnt="5">
        <dgm:presLayoutVars>
          <dgm:bulletEnabled val="1"/>
        </dgm:presLayoutVars>
      </dgm:prSet>
      <dgm:spPr/>
    </dgm:pt>
    <dgm:pt modelId="{D848C717-C9EE-4DED-9505-462DB1877D1B}" type="pres">
      <dgm:prSet presAssocID="{9C9F93A3-BDBE-4DFD-8EF5-8F003CCE5469}" presName="sibTrans" presStyleCnt="0"/>
      <dgm:spPr/>
    </dgm:pt>
    <dgm:pt modelId="{847DACF2-C7B7-442C-BF2B-9A90FD5B3027}" type="pres">
      <dgm:prSet presAssocID="{910A74E6-6DB1-4ECE-956D-7F81F3236BB8}" presName="node" presStyleLbl="node1" presStyleIdx="4" presStyleCnt="5">
        <dgm:presLayoutVars>
          <dgm:bulletEnabled val="1"/>
        </dgm:presLayoutVars>
      </dgm:prSet>
      <dgm:spPr/>
    </dgm:pt>
  </dgm:ptLst>
  <dgm:cxnLst>
    <dgm:cxn modelId="{41662B1F-CEEF-403B-A1E5-91F8BCF616F4}" type="presOf" srcId="{910A74E6-6DB1-4ECE-956D-7F81F3236BB8}" destId="{847DACF2-C7B7-442C-BF2B-9A90FD5B3027}" srcOrd="0" destOrd="0" presId="urn:microsoft.com/office/officeart/2005/8/layout/default"/>
    <dgm:cxn modelId="{8EB93826-74D0-4C19-A74F-DDA590B1FF01}" srcId="{E966029C-F7C0-4C34-BB07-D28CC816AA91}" destId="{0C4B64D5-970B-4168-87B0-177B66DBEC11}" srcOrd="3" destOrd="0" parTransId="{3CBC5DC8-BC16-4C94-BBCF-4B0B8BF1A846}" sibTransId="{9C9F93A3-BDBE-4DFD-8EF5-8F003CCE5469}"/>
    <dgm:cxn modelId="{80F4E12C-192C-49AD-BA6F-3D1B43B841FD}" type="presOf" srcId="{52226DA4-4408-4044-9871-47D1412F1EF8}" destId="{4D4DC70F-6DEE-4FD7-9535-3B43FA237D21}" srcOrd="0" destOrd="0" presId="urn:microsoft.com/office/officeart/2005/8/layout/default"/>
    <dgm:cxn modelId="{D575B03C-695B-41EB-BD1C-600D90AFA397}" srcId="{E966029C-F7C0-4C34-BB07-D28CC816AA91}" destId="{910A74E6-6DB1-4ECE-956D-7F81F3236BB8}" srcOrd="4" destOrd="0" parTransId="{27DBC60E-64BF-4AFA-8EB7-8878EFC52750}" sibTransId="{D5579860-DD5C-438E-B17A-88F326AB0879}"/>
    <dgm:cxn modelId="{5AB8FB83-234D-4AB9-A969-8813BECE6C46}" srcId="{E966029C-F7C0-4C34-BB07-D28CC816AA91}" destId="{E5478795-939F-481B-ADEE-6174CD16E076}" srcOrd="1" destOrd="0" parTransId="{C9212CD0-E782-4F0C-8A5E-E8C41D002249}" sibTransId="{9D773387-AFE4-42B2-8E1F-B0AA1BF0F4E6}"/>
    <dgm:cxn modelId="{9E6B2191-EF31-4648-968E-E76534DB5F52}" srcId="{E966029C-F7C0-4C34-BB07-D28CC816AA91}" destId="{F0B82311-E56D-41EF-A600-2B207084AC8E}" srcOrd="0" destOrd="0" parTransId="{3D230E79-75E4-4ACE-A4CC-4228A0EE7604}" sibTransId="{D51A7A4E-37F5-464C-B134-F33E7D0F902A}"/>
    <dgm:cxn modelId="{7F042A91-79D2-4EFF-AF7E-789D60A25F04}" type="presOf" srcId="{0C4B64D5-970B-4168-87B0-177B66DBEC11}" destId="{AAB8C32A-544B-419D-B4F7-A0C9B860356F}" srcOrd="0" destOrd="0" presId="urn:microsoft.com/office/officeart/2005/8/layout/default"/>
    <dgm:cxn modelId="{10C5A1A5-3531-4F23-A3A4-059AD62E9F46}" srcId="{E966029C-F7C0-4C34-BB07-D28CC816AA91}" destId="{52226DA4-4408-4044-9871-47D1412F1EF8}" srcOrd="2" destOrd="0" parTransId="{BE317F65-1714-4E08-9672-578B5F49EEE7}" sibTransId="{19D356CC-A584-4893-BA60-C04D5E07A1D1}"/>
    <dgm:cxn modelId="{703433C1-8C5D-4B57-95D3-2D08FFBC7A0F}" type="presOf" srcId="{F0B82311-E56D-41EF-A600-2B207084AC8E}" destId="{E3CFCF6A-F89E-445A-BC18-E78A8EB5D84F}" srcOrd="0" destOrd="0" presId="urn:microsoft.com/office/officeart/2005/8/layout/default"/>
    <dgm:cxn modelId="{3B6570D1-3CF2-4A0B-A4D6-45C7103F3C6E}" type="presOf" srcId="{E966029C-F7C0-4C34-BB07-D28CC816AA91}" destId="{82A56361-6762-4843-A673-3F0C2A72737B}" srcOrd="0" destOrd="0" presId="urn:microsoft.com/office/officeart/2005/8/layout/default"/>
    <dgm:cxn modelId="{BC55F7D6-1147-48F6-9072-B375F00B341A}" type="presOf" srcId="{E5478795-939F-481B-ADEE-6174CD16E076}" destId="{1E9DFD0C-A9B7-406B-BB42-85F79AD9834A}" srcOrd="0" destOrd="0" presId="urn:microsoft.com/office/officeart/2005/8/layout/default"/>
    <dgm:cxn modelId="{EEBBF7EA-E29A-4BA4-AC89-47039942A741}" type="presParOf" srcId="{82A56361-6762-4843-A673-3F0C2A72737B}" destId="{E3CFCF6A-F89E-445A-BC18-E78A8EB5D84F}" srcOrd="0" destOrd="0" presId="urn:microsoft.com/office/officeart/2005/8/layout/default"/>
    <dgm:cxn modelId="{3F6445CB-5892-4900-99A6-C24AAB712F7A}" type="presParOf" srcId="{82A56361-6762-4843-A673-3F0C2A72737B}" destId="{1E9EC0F2-3AE0-40A0-B203-D9A0D8AC7FA0}" srcOrd="1" destOrd="0" presId="urn:microsoft.com/office/officeart/2005/8/layout/default"/>
    <dgm:cxn modelId="{87188972-F4E9-4703-8C6C-5279510FA7BC}" type="presParOf" srcId="{82A56361-6762-4843-A673-3F0C2A72737B}" destId="{1E9DFD0C-A9B7-406B-BB42-85F79AD9834A}" srcOrd="2" destOrd="0" presId="urn:microsoft.com/office/officeart/2005/8/layout/default"/>
    <dgm:cxn modelId="{852E25F6-6C35-4254-8066-F00A0054D4BE}" type="presParOf" srcId="{82A56361-6762-4843-A673-3F0C2A72737B}" destId="{C0764212-CAD5-4C09-ACCA-4C67192B89DA}" srcOrd="3" destOrd="0" presId="urn:microsoft.com/office/officeart/2005/8/layout/default"/>
    <dgm:cxn modelId="{6BA5D932-9B3A-42D9-B1CF-B1CB528D1C1D}" type="presParOf" srcId="{82A56361-6762-4843-A673-3F0C2A72737B}" destId="{4D4DC70F-6DEE-4FD7-9535-3B43FA237D21}" srcOrd="4" destOrd="0" presId="urn:microsoft.com/office/officeart/2005/8/layout/default"/>
    <dgm:cxn modelId="{0950EB41-2764-4D08-8469-B6FFBB3BE907}" type="presParOf" srcId="{82A56361-6762-4843-A673-3F0C2A72737B}" destId="{32F6A381-221D-429F-8E93-28305DF51D82}" srcOrd="5" destOrd="0" presId="urn:microsoft.com/office/officeart/2005/8/layout/default"/>
    <dgm:cxn modelId="{026D78F9-FA8C-4506-A254-9D19419DF631}" type="presParOf" srcId="{82A56361-6762-4843-A673-3F0C2A72737B}" destId="{AAB8C32A-544B-419D-B4F7-A0C9B860356F}" srcOrd="6" destOrd="0" presId="urn:microsoft.com/office/officeart/2005/8/layout/default"/>
    <dgm:cxn modelId="{A7BF9843-1F1E-4E5F-9533-594E8F8C2C2B}" type="presParOf" srcId="{82A56361-6762-4843-A673-3F0C2A72737B}" destId="{D848C717-C9EE-4DED-9505-462DB1877D1B}" srcOrd="7" destOrd="0" presId="urn:microsoft.com/office/officeart/2005/8/layout/default"/>
    <dgm:cxn modelId="{064E30CE-F0E3-415C-AD46-06D8E8944085}" type="presParOf" srcId="{82A56361-6762-4843-A673-3F0C2A72737B}" destId="{847DACF2-C7B7-442C-BF2B-9A90FD5B3027}"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CFCF6A-F89E-445A-BC18-E78A8EB5D84F}">
      <dsp:nvSpPr>
        <dsp:cNvPr id="0" name=""/>
        <dsp:cNvSpPr/>
      </dsp:nvSpPr>
      <dsp:spPr>
        <a:xfrm>
          <a:off x="0"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Stabsstelle Prävention</a:t>
          </a:r>
          <a:endParaRPr lang="de-AT" sz="3300" kern="1200" dirty="0"/>
        </a:p>
      </dsp:txBody>
      <dsp:txXfrm>
        <a:off x="0" y="591740"/>
        <a:ext cx="2547937" cy="1528762"/>
      </dsp:txXfrm>
    </dsp:sp>
    <dsp:sp modelId="{1E9DFD0C-A9B7-406B-BB42-85F79AD9834A}">
      <dsp:nvSpPr>
        <dsp:cNvPr id="0" name=""/>
        <dsp:cNvSpPr/>
      </dsp:nvSpPr>
      <dsp:spPr>
        <a:xfrm>
          <a:off x="2802731"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Ombudsstelle</a:t>
          </a:r>
          <a:endParaRPr lang="de-AT" sz="3300" kern="1200" dirty="0"/>
        </a:p>
      </dsp:txBody>
      <dsp:txXfrm>
        <a:off x="2802731" y="591740"/>
        <a:ext cx="2547937" cy="1528762"/>
      </dsp:txXfrm>
    </dsp:sp>
    <dsp:sp modelId="{4D4DC70F-6DEE-4FD7-9535-3B43FA237D21}">
      <dsp:nvSpPr>
        <dsp:cNvPr id="0" name=""/>
        <dsp:cNvSpPr/>
      </dsp:nvSpPr>
      <dsp:spPr>
        <a:xfrm>
          <a:off x="5605462"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Diözesane Kommission</a:t>
          </a:r>
          <a:endParaRPr lang="de-AT" sz="3300" kern="1200" dirty="0"/>
        </a:p>
      </dsp:txBody>
      <dsp:txXfrm>
        <a:off x="5605462" y="591740"/>
        <a:ext cx="2547937" cy="1528762"/>
      </dsp:txXfrm>
    </dsp:sp>
    <dsp:sp modelId="{AAB8C32A-544B-419D-B4F7-A0C9B860356F}">
      <dsp:nvSpPr>
        <dsp:cNvPr id="0" name=""/>
        <dsp:cNvSpPr/>
      </dsp:nvSpPr>
      <dsp:spPr>
        <a:xfrm>
          <a:off x="1401365" y="2375296"/>
          <a:ext cx="2547937" cy="1528762"/>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Unabhängige Opferschutz-kommission</a:t>
          </a:r>
          <a:endParaRPr lang="de-AT" sz="3300" kern="1200" dirty="0"/>
        </a:p>
      </dsp:txBody>
      <dsp:txXfrm>
        <a:off x="1401365" y="2375296"/>
        <a:ext cx="2547937" cy="1528762"/>
      </dsp:txXfrm>
    </dsp:sp>
    <dsp:sp modelId="{847DACF2-C7B7-442C-BF2B-9A90FD5B3027}">
      <dsp:nvSpPr>
        <dsp:cNvPr id="0" name=""/>
        <dsp:cNvSpPr/>
      </dsp:nvSpPr>
      <dsp:spPr>
        <a:xfrm>
          <a:off x="4204096" y="2375296"/>
          <a:ext cx="2547937" cy="1528762"/>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Stiftung Opferschutz</a:t>
          </a:r>
          <a:endParaRPr lang="de-AT" sz="3300" kern="1200" dirty="0"/>
        </a:p>
      </dsp:txBody>
      <dsp:txXfrm>
        <a:off x="4204096" y="2375296"/>
        <a:ext cx="2547937" cy="152876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1D6C80-009A-8248-BA26-705AEF746214}">
      <dsp:nvSpPr>
        <dsp:cNvPr id="0" name=""/>
        <dsp:cNvSpPr/>
      </dsp:nvSpPr>
      <dsp:spPr>
        <a:xfrm>
          <a:off x="0" y="808004"/>
          <a:ext cx="6095999" cy="4198437"/>
        </a:xfrm>
        <a:prstGeom prst="triangle">
          <a:avLst/>
        </a:prstGeom>
        <a:solidFill>
          <a:schemeClr val="bg1"/>
        </a:solidFill>
        <a:ln>
          <a:solidFill>
            <a:schemeClr val="tx1"/>
          </a:solidFill>
        </a:ln>
        <a:effectLst>
          <a:outerShdw blurRad="38100" dist="300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7B2AB761-F001-4645-8D43-60CBD4F7EBC2}">
      <dsp:nvSpPr>
        <dsp:cNvPr id="0" name=""/>
        <dsp:cNvSpPr/>
      </dsp:nvSpPr>
      <dsp:spPr>
        <a:xfrm flipH="1" flipV="1">
          <a:off x="4317853" y="4108368"/>
          <a:ext cx="958012" cy="699268"/>
        </a:xfrm>
        <a:prstGeom prst="roundRect">
          <a:avLst/>
        </a:prstGeom>
        <a:solidFill>
          <a:schemeClr val="lt1">
            <a:alpha val="90000"/>
            <a:hueOff val="0"/>
            <a:satOff val="0"/>
            <a:lumOff val="0"/>
            <a:alphaOff val="0"/>
          </a:schemeClr>
        </a:solidFill>
        <a:ln w="10000" cap="flat" cmpd="sng" algn="ctr">
          <a:noFill/>
          <a:prstDash val="solid"/>
        </a:ln>
        <a:effectLst/>
      </dsp:spPr>
      <dsp:style>
        <a:lnRef idx="1">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endParaRPr lang="de-DE" sz="2400" b="1" kern="1200">
            <a:solidFill>
              <a:schemeClr val="tx1"/>
            </a:solidFill>
          </a:endParaRPr>
        </a:p>
        <a:p>
          <a:pPr marL="0" lvl="0" indent="0" algn="ctr" defTabSz="1066800">
            <a:lnSpc>
              <a:spcPct val="90000"/>
            </a:lnSpc>
            <a:spcBef>
              <a:spcPct val="0"/>
            </a:spcBef>
            <a:spcAft>
              <a:spcPct val="35000"/>
            </a:spcAft>
            <a:buNone/>
          </a:pPr>
          <a:endParaRPr lang="de-DE" sz="2400" b="1" kern="1200">
            <a:solidFill>
              <a:schemeClr val="tx1"/>
            </a:solidFill>
          </a:endParaRPr>
        </a:p>
      </dsp:txBody>
      <dsp:txXfrm rot="10800000">
        <a:off x="4351988" y="4142503"/>
        <a:ext cx="889742" cy="63099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CFCF6A-F89E-445A-BC18-E78A8EB5D84F}">
      <dsp:nvSpPr>
        <dsp:cNvPr id="0" name=""/>
        <dsp:cNvSpPr/>
      </dsp:nvSpPr>
      <dsp:spPr>
        <a:xfrm>
          <a:off x="0"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solidFill>
                <a:schemeClr val="tx1"/>
              </a:solidFill>
            </a:rPr>
            <a:t>Stabsstelle Prävention</a:t>
          </a:r>
          <a:endParaRPr lang="de-AT" sz="3300" kern="1200" dirty="0">
            <a:solidFill>
              <a:schemeClr val="tx1"/>
            </a:solidFill>
          </a:endParaRPr>
        </a:p>
      </dsp:txBody>
      <dsp:txXfrm>
        <a:off x="0" y="591740"/>
        <a:ext cx="2547937" cy="1528762"/>
      </dsp:txXfrm>
    </dsp:sp>
    <dsp:sp modelId="{1E9DFD0C-A9B7-406B-BB42-85F79AD9834A}">
      <dsp:nvSpPr>
        <dsp:cNvPr id="0" name=""/>
        <dsp:cNvSpPr/>
      </dsp:nvSpPr>
      <dsp:spPr>
        <a:xfrm>
          <a:off x="2802731"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Ombudsstelle</a:t>
          </a:r>
          <a:endParaRPr lang="de-AT" sz="3300" kern="1200" dirty="0"/>
        </a:p>
      </dsp:txBody>
      <dsp:txXfrm>
        <a:off x="2802731" y="591740"/>
        <a:ext cx="2547937" cy="1528762"/>
      </dsp:txXfrm>
    </dsp:sp>
    <dsp:sp modelId="{4D4DC70F-6DEE-4FD7-9535-3B43FA237D21}">
      <dsp:nvSpPr>
        <dsp:cNvPr id="0" name=""/>
        <dsp:cNvSpPr/>
      </dsp:nvSpPr>
      <dsp:spPr>
        <a:xfrm>
          <a:off x="5605462"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Diözesane Kommission</a:t>
          </a:r>
          <a:endParaRPr lang="de-AT" sz="3300" kern="1200" dirty="0"/>
        </a:p>
      </dsp:txBody>
      <dsp:txXfrm>
        <a:off x="5605462" y="591740"/>
        <a:ext cx="2547937" cy="1528762"/>
      </dsp:txXfrm>
    </dsp:sp>
    <dsp:sp modelId="{AAB8C32A-544B-419D-B4F7-A0C9B860356F}">
      <dsp:nvSpPr>
        <dsp:cNvPr id="0" name=""/>
        <dsp:cNvSpPr/>
      </dsp:nvSpPr>
      <dsp:spPr>
        <a:xfrm>
          <a:off x="1401365" y="2375296"/>
          <a:ext cx="2547937" cy="1528762"/>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Unabhängige Opferschutz-kommission</a:t>
          </a:r>
          <a:endParaRPr lang="de-AT" sz="3300" kern="1200" dirty="0"/>
        </a:p>
      </dsp:txBody>
      <dsp:txXfrm>
        <a:off x="1401365" y="2375296"/>
        <a:ext cx="2547937" cy="1528762"/>
      </dsp:txXfrm>
    </dsp:sp>
    <dsp:sp modelId="{847DACF2-C7B7-442C-BF2B-9A90FD5B3027}">
      <dsp:nvSpPr>
        <dsp:cNvPr id="0" name=""/>
        <dsp:cNvSpPr/>
      </dsp:nvSpPr>
      <dsp:spPr>
        <a:xfrm>
          <a:off x="4204096" y="2375296"/>
          <a:ext cx="2547937" cy="1528762"/>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Stiftung Opferschutz</a:t>
          </a:r>
          <a:endParaRPr lang="de-AT" sz="3300" kern="1200" dirty="0"/>
        </a:p>
      </dsp:txBody>
      <dsp:txXfrm>
        <a:off x="4204096" y="2375296"/>
        <a:ext cx="2547937" cy="152876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CFCF6A-F89E-445A-BC18-E78A8EB5D84F}">
      <dsp:nvSpPr>
        <dsp:cNvPr id="0" name=""/>
        <dsp:cNvSpPr/>
      </dsp:nvSpPr>
      <dsp:spPr>
        <a:xfrm>
          <a:off x="0"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solidFill>
                <a:schemeClr val="bg1"/>
              </a:solidFill>
            </a:rPr>
            <a:t>Stabsstelle Prävention</a:t>
          </a:r>
          <a:endParaRPr lang="de-AT" sz="3300" kern="1200" dirty="0">
            <a:solidFill>
              <a:schemeClr val="bg1"/>
            </a:solidFill>
          </a:endParaRPr>
        </a:p>
      </dsp:txBody>
      <dsp:txXfrm>
        <a:off x="0" y="591740"/>
        <a:ext cx="2547937" cy="1528762"/>
      </dsp:txXfrm>
    </dsp:sp>
    <dsp:sp modelId="{1E9DFD0C-A9B7-406B-BB42-85F79AD9834A}">
      <dsp:nvSpPr>
        <dsp:cNvPr id="0" name=""/>
        <dsp:cNvSpPr/>
      </dsp:nvSpPr>
      <dsp:spPr>
        <a:xfrm>
          <a:off x="2802731"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solidFill>
                <a:schemeClr val="tx1"/>
              </a:solidFill>
            </a:rPr>
            <a:t>Ombudsstelle</a:t>
          </a:r>
          <a:endParaRPr lang="de-AT" sz="3300" kern="1200" dirty="0">
            <a:solidFill>
              <a:schemeClr val="tx1"/>
            </a:solidFill>
          </a:endParaRPr>
        </a:p>
      </dsp:txBody>
      <dsp:txXfrm>
        <a:off x="2802731" y="591740"/>
        <a:ext cx="2547937" cy="1528762"/>
      </dsp:txXfrm>
    </dsp:sp>
    <dsp:sp modelId="{4D4DC70F-6DEE-4FD7-9535-3B43FA237D21}">
      <dsp:nvSpPr>
        <dsp:cNvPr id="0" name=""/>
        <dsp:cNvSpPr/>
      </dsp:nvSpPr>
      <dsp:spPr>
        <a:xfrm>
          <a:off x="5605462"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Diözesane Kommission</a:t>
          </a:r>
          <a:endParaRPr lang="de-AT" sz="3300" kern="1200" dirty="0"/>
        </a:p>
      </dsp:txBody>
      <dsp:txXfrm>
        <a:off x="5605462" y="591740"/>
        <a:ext cx="2547937" cy="1528762"/>
      </dsp:txXfrm>
    </dsp:sp>
    <dsp:sp modelId="{AAB8C32A-544B-419D-B4F7-A0C9B860356F}">
      <dsp:nvSpPr>
        <dsp:cNvPr id="0" name=""/>
        <dsp:cNvSpPr/>
      </dsp:nvSpPr>
      <dsp:spPr>
        <a:xfrm>
          <a:off x="1401365" y="2375296"/>
          <a:ext cx="2547937" cy="1528762"/>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Unabhängige Opferschutz-kommission</a:t>
          </a:r>
          <a:endParaRPr lang="de-AT" sz="3300" kern="1200" dirty="0"/>
        </a:p>
      </dsp:txBody>
      <dsp:txXfrm>
        <a:off x="1401365" y="2375296"/>
        <a:ext cx="2547937" cy="1528762"/>
      </dsp:txXfrm>
    </dsp:sp>
    <dsp:sp modelId="{847DACF2-C7B7-442C-BF2B-9A90FD5B3027}">
      <dsp:nvSpPr>
        <dsp:cNvPr id="0" name=""/>
        <dsp:cNvSpPr/>
      </dsp:nvSpPr>
      <dsp:spPr>
        <a:xfrm>
          <a:off x="4204096" y="2375296"/>
          <a:ext cx="2547937" cy="1528762"/>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Stiftung Opferschutz</a:t>
          </a:r>
          <a:endParaRPr lang="de-AT" sz="3300" kern="1200" dirty="0"/>
        </a:p>
      </dsp:txBody>
      <dsp:txXfrm>
        <a:off x="4204096" y="2375296"/>
        <a:ext cx="2547937" cy="152876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CFCF6A-F89E-445A-BC18-E78A8EB5D84F}">
      <dsp:nvSpPr>
        <dsp:cNvPr id="0" name=""/>
        <dsp:cNvSpPr/>
      </dsp:nvSpPr>
      <dsp:spPr>
        <a:xfrm>
          <a:off x="0"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solidFill>
                <a:schemeClr val="bg1"/>
              </a:solidFill>
            </a:rPr>
            <a:t>Stabsstelle Prävention</a:t>
          </a:r>
          <a:endParaRPr lang="de-AT" sz="3300" kern="1200" dirty="0">
            <a:solidFill>
              <a:schemeClr val="bg1"/>
            </a:solidFill>
          </a:endParaRPr>
        </a:p>
      </dsp:txBody>
      <dsp:txXfrm>
        <a:off x="0" y="591740"/>
        <a:ext cx="2547937" cy="1528762"/>
      </dsp:txXfrm>
    </dsp:sp>
    <dsp:sp modelId="{1E9DFD0C-A9B7-406B-BB42-85F79AD9834A}">
      <dsp:nvSpPr>
        <dsp:cNvPr id="0" name=""/>
        <dsp:cNvSpPr/>
      </dsp:nvSpPr>
      <dsp:spPr>
        <a:xfrm>
          <a:off x="2802731"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solidFill>
                <a:schemeClr val="bg1"/>
              </a:solidFill>
            </a:rPr>
            <a:t>Ombudsstelle</a:t>
          </a:r>
          <a:endParaRPr lang="de-AT" sz="3300" kern="1200" dirty="0">
            <a:solidFill>
              <a:schemeClr val="bg1"/>
            </a:solidFill>
          </a:endParaRPr>
        </a:p>
      </dsp:txBody>
      <dsp:txXfrm>
        <a:off x="2802731" y="591740"/>
        <a:ext cx="2547937" cy="1528762"/>
      </dsp:txXfrm>
    </dsp:sp>
    <dsp:sp modelId="{4D4DC70F-6DEE-4FD7-9535-3B43FA237D21}">
      <dsp:nvSpPr>
        <dsp:cNvPr id="0" name=""/>
        <dsp:cNvSpPr/>
      </dsp:nvSpPr>
      <dsp:spPr>
        <a:xfrm>
          <a:off x="5605462"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solidFill>
                <a:schemeClr val="tx1"/>
              </a:solidFill>
            </a:rPr>
            <a:t>Diözesane Kommission</a:t>
          </a:r>
          <a:endParaRPr lang="de-AT" sz="3300" kern="1200" dirty="0">
            <a:solidFill>
              <a:schemeClr val="tx1"/>
            </a:solidFill>
          </a:endParaRPr>
        </a:p>
      </dsp:txBody>
      <dsp:txXfrm>
        <a:off x="5605462" y="591740"/>
        <a:ext cx="2547937" cy="1528762"/>
      </dsp:txXfrm>
    </dsp:sp>
    <dsp:sp modelId="{AAB8C32A-544B-419D-B4F7-A0C9B860356F}">
      <dsp:nvSpPr>
        <dsp:cNvPr id="0" name=""/>
        <dsp:cNvSpPr/>
      </dsp:nvSpPr>
      <dsp:spPr>
        <a:xfrm>
          <a:off x="1401365" y="2375296"/>
          <a:ext cx="2547937" cy="1528762"/>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Unabhängige Opferschutz-kommission</a:t>
          </a:r>
          <a:endParaRPr lang="de-AT" sz="3300" kern="1200" dirty="0"/>
        </a:p>
      </dsp:txBody>
      <dsp:txXfrm>
        <a:off x="1401365" y="2375296"/>
        <a:ext cx="2547937" cy="1528762"/>
      </dsp:txXfrm>
    </dsp:sp>
    <dsp:sp modelId="{847DACF2-C7B7-442C-BF2B-9A90FD5B3027}">
      <dsp:nvSpPr>
        <dsp:cNvPr id="0" name=""/>
        <dsp:cNvSpPr/>
      </dsp:nvSpPr>
      <dsp:spPr>
        <a:xfrm>
          <a:off x="4204096" y="2375296"/>
          <a:ext cx="2547937" cy="1528762"/>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Stiftung Opferschutz</a:t>
          </a:r>
          <a:endParaRPr lang="de-AT" sz="3300" kern="1200" dirty="0"/>
        </a:p>
      </dsp:txBody>
      <dsp:txXfrm>
        <a:off x="4204096" y="2375296"/>
        <a:ext cx="2547937" cy="152876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CFCF6A-F89E-445A-BC18-E78A8EB5D84F}">
      <dsp:nvSpPr>
        <dsp:cNvPr id="0" name=""/>
        <dsp:cNvSpPr/>
      </dsp:nvSpPr>
      <dsp:spPr>
        <a:xfrm>
          <a:off x="0"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solidFill>
                <a:schemeClr val="bg1"/>
              </a:solidFill>
            </a:rPr>
            <a:t>Stabsstelle Prävention</a:t>
          </a:r>
          <a:endParaRPr lang="de-AT" sz="3300" kern="1200" dirty="0">
            <a:solidFill>
              <a:schemeClr val="bg1"/>
            </a:solidFill>
          </a:endParaRPr>
        </a:p>
      </dsp:txBody>
      <dsp:txXfrm>
        <a:off x="0" y="591740"/>
        <a:ext cx="2547937" cy="1528762"/>
      </dsp:txXfrm>
    </dsp:sp>
    <dsp:sp modelId="{1E9DFD0C-A9B7-406B-BB42-85F79AD9834A}">
      <dsp:nvSpPr>
        <dsp:cNvPr id="0" name=""/>
        <dsp:cNvSpPr/>
      </dsp:nvSpPr>
      <dsp:spPr>
        <a:xfrm>
          <a:off x="2802731"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solidFill>
                <a:schemeClr val="bg1"/>
              </a:solidFill>
            </a:rPr>
            <a:t>Ombudsstelle</a:t>
          </a:r>
          <a:endParaRPr lang="de-AT" sz="3300" kern="1200" dirty="0">
            <a:solidFill>
              <a:schemeClr val="bg1"/>
            </a:solidFill>
          </a:endParaRPr>
        </a:p>
      </dsp:txBody>
      <dsp:txXfrm>
        <a:off x="2802731" y="591740"/>
        <a:ext cx="2547937" cy="1528762"/>
      </dsp:txXfrm>
    </dsp:sp>
    <dsp:sp modelId="{4D4DC70F-6DEE-4FD7-9535-3B43FA237D21}">
      <dsp:nvSpPr>
        <dsp:cNvPr id="0" name=""/>
        <dsp:cNvSpPr/>
      </dsp:nvSpPr>
      <dsp:spPr>
        <a:xfrm>
          <a:off x="5605462"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solidFill>
                <a:schemeClr val="bg1"/>
              </a:solidFill>
            </a:rPr>
            <a:t>Diözesane Kommission</a:t>
          </a:r>
          <a:endParaRPr lang="de-AT" sz="3300" kern="1200" dirty="0">
            <a:solidFill>
              <a:schemeClr val="bg1"/>
            </a:solidFill>
          </a:endParaRPr>
        </a:p>
      </dsp:txBody>
      <dsp:txXfrm>
        <a:off x="5605462" y="591740"/>
        <a:ext cx="2547937" cy="1528762"/>
      </dsp:txXfrm>
    </dsp:sp>
    <dsp:sp modelId="{AAB8C32A-544B-419D-B4F7-A0C9B860356F}">
      <dsp:nvSpPr>
        <dsp:cNvPr id="0" name=""/>
        <dsp:cNvSpPr/>
      </dsp:nvSpPr>
      <dsp:spPr>
        <a:xfrm>
          <a:off x="1401365" y="2375296"/>
          <a:ext cx="2547937" cy="1528762"/>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solidFill>
                <a:schemeClr val="tx1"/>
              </a:solidFill>
            </a:rPr>
            <a:t>Unabhängige Opferschutz-kommission</a:t>
          </a:r>
          <a:endParaRPr lang="de-AT" sz="3300" kern="1200" dirty="0">
            <a:solidFill>
              <a:schemeClr val="tx1"/>
            </a:solidFill>
          </a:endParaRPr>
        </a:p>
      </dsp:txBody>
      <dsp:txXfrm>
        <a:off x="1401365" y="2375296"/>
        <a:ext cx="2547937" cy="1528762"/>
      </dsp:txXfrm>
    </dsp:sp>
    <dsp:sp modelId="{847DACF2-C7B7-442C-BF2B-9A90FD5B3027}">
      <dsp:nvSpPr>
        <dsp:cNvPr id="0" name=""/>
        <dsp:cNvSpPr/>
      </dsp:nvSpPr>
      <dsp:spPr>
        <a:xfrm>
          <a:off x="4204096" y="2375296"/>
          <a:ext cx="2547937" cy="1528762"/>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solidFill>
                <a:schemeClr val="tx1"/>
              </a:solidFill>
            </a:rPr>
            <a:t>Stiftung Opferschutz</a:t>
          </a:r>
          <a:endParaRPr lang="de-AT" sz="3300" kern="1200" dirty="0">
            <a:solidFill>
              <a:schemeClr val="tx1"/>
            </a:solidFill>
          </a:endParaRPr>
        </a:p>
      </dsp:txBody>
      <dsp:txXfrm>
        <a:off x="4204096" y="2375296"/>
        <a:ext cx="2547937" cy="152876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1"/>
            <a:ext cx="4302231" cy="341064"/>
          </a:xfrm>
          <a:prstGeom prst="rect">
            <a:avLst/>
          </a:prstGeom>
        </p:spPr>
        <p:txBody>
          <a:bodyPr vert="horz" lIns="91440" tIns="45720" rIns="91440" bIns="45720" rtlCol="0"/>
          <a:lstStyle>
            <a:lvl1pPr algn="l">
              <a:defRPr sz="1200"/>
            </a:lvl1pPr>
          </a:lstStyle>
          <a:p>
            <a:endParaRPr lang="de-AT"/>
          </a:p>
        </p:txBody>
      </p:sp>
      <p:sp>
        <p:nvSpPr>
          <p:cNvPr id="3" name="Datumsplatzhalter 2"/>
          <p:cNvSpPr>
            <a:spLocks noGrp="1"/>
          </p:cNvSpPr>
          <p:nvPr>
            <p:ph type="dt" sz="quarter" idx="1"/>
          </p:nvPr>
        </p:nvSpPr>
        <p:spPr>
          <a:xfrm>
            <a:off x="5623697" y="1"/>
            <a:ext cx="4302231" cy="341064"/>
          </a:xfrm>
          <a:prstGeom prst="rect">
            <a:avLst/>
          </a:prstGeom>
        </p:spPr>
        <p:txBody>
          <a:bodyPr vert="horz" lIns="91440" tIns="45720" rIns="91440" bIns="45720" rtlCol="0"/>
          <a:lstStyle>
            <a:lvl1pPr algn="r">
              <a:defRPr sz="1200"/>
            </a:lvl1pPr>
          </a:lstStyle>
          <a:p>
            <a:fld id="{62FAF509-5200-4478-94C5-3D38CE056508}" type="datetimeFigureOut">
              <a:rPr lang="de-AT" smtClean="0"/>
              <a:t>24.01.2025</a:t>
            </a:fld>
            <a:endParaRPr lang="de-AT"/>
          </a:p>
        </p:txBody>
      </p:sp>
      <p:sp>
        <p:nvSpPr>
          <p:cNvPr id="4" name="Fußzeilenplatzhalter 3"/>
          <p:cNvSpPr>
            <a:spLocks noGrp="1"/>
          </p:cNvSpPr>
          <p:nvPr>
            <p:ph type="ftr" sz="quarter" idx="2"/>
          </p:nvPr>
        </p:nvSpPr>
        <p:spPr>
          <a:xfrm>
            <a:off x="0" y="6456612"/>
            <a:ext cx="4302231" cy="341063"/>
          </a:xfrm>
          <a:prstGeom prst="rect">
            <a:avLst/>
          </a:prstGeom>
        </p:spPr>
        <p:txBody>
          <a:bodyPr vert="horz" lIns="91440" tIns="45720" rIns="91440" bIns="45720" rtlCol="0" anchor="b"/>
          <a:lstStyle>
            <a:lvl1pPr algn="l">
              <a:defRPr sz="1200"/>
            </a:lvl1pPr>
          </a:lstStyle>
          <a:p>
            <a:endParaRPr lang="de-AT"/>
          </a:p>
        </p:txBody>
      </p:sp>
      <p:sp>
        <p:nvSpPr>
          <p:cNvPr id="5" name="Foliennummernplatzhalter 4"/>
          <p:cNvSpPr>
            <a:spLocks noGrp="1"/>
          </p:cNvSpPr>
          <p:nvPr>
            <p:ph type="sldNum" sz="quarter" idx="3"/>
          </p:nvPr>
        </p:nvSpPr>
        <p:spPr>
          <a:xfrm>
            <a:off x="5623697" y="6456612"/>
            <a:ext cx="4302231" cy="341063"/>
          </a:xfrm>
          <a:prstGeom prst="rect">
            <a:avLst/>
          </a:prstGeom>
        </p:spPr>
        <p:txBody>
          <a:bodyPr vert="horz" lIns="91440" tIns="45720" rIns="91440" bIns="45720" rtlCol="0" anchor="b"/>
          <a:lstStyle>
            <a:lvl1pPr algn="r">
              <a:defRPr sz="1200"/>
            </a:lvl1pPr>
          </a:lstStyle>
          <a:p>
            <a:fld id="{6CD42AA3-9A3C-42AE-B48E-2277C6CC134B}" type="slidenum">
              <a:rPr lang="de-AT" smtClean="0"/>
              <a:t>‹#›</a:t>
            </a:fld>
            <a:endParaRPr lang="de-AT"/>
          </a:p>
        </p:txBody>
      </p:sp>
    </p:spTree>
    <p:extLst>
      <p:ext uri="{BB962C8B-B14F-4D97-AF65-F5344CB8AC3E}">
        <p14:creationId xmlns:p14="http://schemas.microsoft.com/office/powerpoint/2010/main" val="318738191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4302231" cy="339884"/>
          </a:xfrm>
          <a:prstGeom prst="rect">
            <a:avLst/>
          </a:prstGeom>
        </p:spPr>
        <p:txBody>
          <a:bodyPr vert="horz" lIns="91440" tIns="45720" rIns="91440" bIns="45720" rtlCol="0"/>
          <a:lstStyle>
            <a:lvl1pPr algn="l">
              <a:defRPr sz="1200"/>
            </a:lvl1pPr>
          </a:lstStyle>
          <a:p>
            <a:endParaRPr lang="de-AT"/>
          </a:p>
        </p:txBody>
      </p:sp>
      <p:sp>
        <p:nvSpPr>
          <p:cNvPr id="3" name="Datumsplatzhalter 2"/>
          <p:cNvSpPr>
            <a:spLocks noGrp="1"/>
          </p:cNvSpPr>
          <p:nvPr>
            <p:ph type="dt" idx="1"/>
          </p:nvPr>
        </p:nvSpPr>
        <p:spPr>
          <a:xfrm>
            <a:off x="5623697" y="0"/>
            <a:ext cx="4302231" cy="339884"/>
          </a:xfrm>
          <a:prstGeom prst="rect">
            <a:avLst/>
          </a:prstGeom>
        </p:spPr>
        <p:txBody>
          <a:bodyPr vert="horz" lIns="91440" tIns="45720" rIns="91440" bIns="45720" rtlCol="0"/>
          <a:lstStyle>
            <a:lvl1pPr algn="r">
              <a:defRPr sz="1200"/>
            </a:lvl1pPr>
          </a:lstStyle>
          <a:p>
            <a:fld id="{CD6865F6-923B-4B3B-BFC8-887501818306}" type="datetimeFigureOut">
              <a:rPr lang="de-AT" smtClean="0"/>
              <a:t>24.01.2025</a:t>
            </a:fld>
            <a:endParaRPr lang="de-AT"/>
          </a:p>
        </p:txBody>
      </p:sp>
      <p:sp>
        <p:nvSpPr>
          <p:cNvPr id="4" name="Folienbildplatzhalter 3"/>
          <p:cNvSpPr>
            <a:spLocks noGrp="1" noRot="1" noChangeAspect="1"/>
          </p:cNvSpPr>
          <p:nvPr>
            <p:ph type="sldImg" idx="2"/>
          </p:nvPr>
        </p:nvSpPr>
        <p:spPr>
          <a:xfrm>
            <a:off x="3263900" y="509588"/>
            <a:ext cx="3400425" cy="2549525"/>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992823" y="3228896"/>
            <a:ext cx="7942580" cy="3058954"/>
          </a:xfrm>
          <a:prstGeom prst="rect">
            <a:avLst/>
          </a:prstGeom>
        </p:spPr>
        <p:txBody>
          <a:bodyPr vert="horz" lIns="91440" tIns="45720" rIns="91440" bIns="45720"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6456612"/>
            <a:ext cx="4302231" cy="339884"/>
          </a:xfrm>
          <a:prstGeom prst="rect">
            <a:avLst/>
          </a:prstGeom>
        </p:spPr>
        <p:txBody>
          <a:bodyPr vert="horz" lIns="91440" tIns="45720" rIns="91440" bIns="45720" rtlCol="0" anchor="b"/>
          <a:lstStyle>
            <a:lvl1pPr algn="l">
              <a:defRPr sz="1200"/>
            </a:lvl1pPr>
          </a:lstStyle>
          <a:p>
            <a:endParaRPr lang="de-AT"/>
          </a:p>
        </p:txBody>
      </p:sp>
      <p:sp>
        <p:nvSpPr>
          <p:cNvPr id="7" name="Foliennummernplatzhalter 6"/>
          <p:cNvSpPr>
            <a:spLocks noGrp="1"/>
          </p:cNvSpPr>
          <p:nvPr>
            <p:ph type="sldNum" sz="quarter" idx="5"/>
          </p:nvPr>
        </p:nvSpPr>
        <p:spPr>
          <a:xfrm>
            <a:off x="5623697" y="6456612"/>
            <a:ext cx="4302231" cy="339884"/>
          </a:xfrm>
          <a:prstGeom prst="rect">
            <a:avLst/>
          </a:prstGeom>
        </p:spPr>
        <p:txBody>
          <a:bodyPr vert="horz" lIns="91440" tIns="45720" rIns="91440" bIns="45720" rtlCol="0" anchor="b"/>
          <a:lstStyle>
            <a:lvl1pPr algn="r">
              <a:defRPr sz="1200"/>
            </a:lvl1pPr>
          </a:lstStyle>
          <a:p>
            <a:fld id="{F7E166EF-9276-47F3-8E6F-DA56E39AE2A4}" type="slidenum">
              <a:rPr lang="de-AT" smtClean="0"/>
              <a:t>‹#›</a:t>
            </a:fld>
            <a:endParaRPr lang="de-AT"/>
          </a:p>
        </p:txBody>
      </p:sp>
    </p:spTree>
    <p:extLst>
      <p:ext uri="{BB962C8B-B14F-4D97-AF65-F5344CB8AC3E}">
        <p14:creationId xmlns:p14="http://schemas.microsoft.com/office/powerpoint/2010/main" val="26466518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a:t>Gewalt</a:t>
            </a:r>
            <a:r>
              <a:rPr lang="de-DE" baseline="0" dirty="0"/>
              <a:t> macht krank! Gewaltschutzgesetze seit etwa 40 Jahren, gesellschaftliches Phänomen</a:t>
            </a:r>
            <a:endParaRPr lang="de-AT" dirty="0"/>
          </a:p>
        </p:txBody>
      </p:sp>
      <p:sp>
        <p:nvSpPr>
          <p:cNvPr id="4" name="Foliennummernplatzhalter 3"/>
          <p:cNvSpPr>
            <a:spLocks noGrp="1"/>
          </p:cNvSpPr>
          <p:nvPr>
            <p:ph type="sldNum" sz="quarter" idx="10"/>
          </p:nvPr>
        </p:nvSpPr>
        <p:spPr/>
        <p:txBody>
          <a:bodyPr/>
          <a:lstStyle/>
          <a:p>
            <a:fld id="{A3FC3ABB-6D96-4455-A80B-AE8D24AEE0D3}" type="slidenum">
              <a:rPr lang="de-AT" smtClean="0">
                <a:solidFill>
                  <a:prstClr val="black"/>
                </a:solidFill>
              </a:rPr>
              <a:pPr/>
              <a:t>1</a:t>
            </a:fld>
            <a:endParaRPr lang="de-AT" dirty="0">
              <a:solidFill>
                <a:prstClr val="black"/>
              </a:solidFill>
            </a:endParaRPr>
          </a:p>
        </p:txBody>
      </p:sp>
      <p:sp>
        <p:nvSpPr>
          <p:cNvPr id="5" name="Fußzeilenplatzhalter 4"/>
          <p:cNvSpPr>
            <a:spLocks noGrp="1"/>
          </p:cNvSpPr>
          <p:nvPr>
            <p:ph type="ftr" sz="quarter" idx="11"/>
          </p:nvPr>
        </p:nvSpPr>
        <p:spPr/>
        <p:txBody>
          <a:bodyPr/>
          <a:lstStyle/>
          <a:p>
            <a:r>
              <a:rPr lang="de-AT" dirty="0">
                <a:solidFill>
                  <a:prstClr val="black"/>
                </a:solidFill>
              </a:rPr>
              <a:t>Stabsstelle für Missbrauchs- und Gewaltprävention, Kinder- und Jugendschutz der ED Wien, Stephansplatz 6/6/618a, 1010 Wien; Mag. Martina Greiner-</a:t>
            </a:r>
            <a:r>
              <a:rPr lang="de-AT" dirty="0" err="1">
                <a:solidFill>
                  <a:prstClr val="black"/>
                </a:solidFill>
              </a:rPr>
              <a:t>Lebenbauer</a:t>
            </a:r>
            <a:endParaRPr lang="de-AT">
              <a:solidFill>
                <a:prstClr val="black"/>
              </a:solidFill>
            </a:endParaRPr>
          </a:p>
        </p:txBody>
      </p:sp>
      <p:sp>
        <p:nvSpPr>
          <p:cNvPr id="6" name="Kopfzeilenplatzhalter 5"/>
          <p:cNvSpPr>
            <a:spLocks noGrp="1"/>
          </p:cNvSpPr>
          <p:nvPr>
            <p:ph type="hdr" sz="quarter" idx="12"/>
          </p:nvPr>
        </p:nvSpPr>
        <p:spPr/>
        <p:txBody>
          <a:bodyPr/>
          <a:lstStyle/>
          <a:p>
            <a:r>
              <a:rPr lang="de-AT">
                <a:solidFill>
                  <a:prstClr val="black"/>
                </a:solidFill>
              </a:rPr>
              <a:t>www.hinsehen.at; hinsehen@edw.or.at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a:t>Gewalt</a:t>
            </a:r>
            <a:r>
              <a:rPr lang="de-DE" baseline="0" dirty="0"/>
              <a:t> macht krank! Gewaltschutzgesetze seit etwa 40 Jahren, gesellschaftliches Phänomen</a:t>
            </a:r>
            <a:endParaRPr lang="de-AT" dirty="0"/>
          </a:p>
        </p:txBody>
      </p:sp>
      <p:sp>
        <p:nvSpPr>
          <p:cNvPr id="4" name="Foliennummernplatzhalter 3"/>
          <p:cNvSpPr>
            <a:spLocks noGrp="1"/>
          </p:cNvSpPr>
          <p:nvPr>
            <p:ph type="sldNum" sz="quarter" idx="10"/>
          </p:nvPr>
        </p:nvSpPr>
        <p:spPr/>
        <p:txBody>
          <a:bodyPr/>
          <a:lstStyle/>
          <a:p>
            <a:fld id="{A3FC3ABB-6D96-4455-A80B-AE8D24AEE0D3}" type="slidenum">
              <a:rPr lang="de-AT" smtClean="0">
                <a:solidFill>
                  <a:prstClr val="black"/>
                </a:solidFill>
              </a:rPr>
              <a:pPr/>
              <a:t>2</a:t>
            </a:fld>
            <a:endParaRPr lang="de-AT" dirty="0">
              <a:solidFill>
                <a:prstClr val="black"/>
              </a:solidFill>
            </a:endParaRPr>
          </a:p>
        </p:txBody>
      </p:sp>
      <p:sp>
        <p:nvSpPr>
          <p:cNvPr id="5" name="Fußzeilenplatzhalter 4"/>
          <p:cNvSpPr>
            <a:spLocks noGrp="1"/>
          </p:cNvSpPr>
          <p:nvPr>
            <p:ph type="ftr" sz="quarter" idx="11"/>
          </p:nvPr>
        </p:nvSpPr>
        <p:spPr/>
        <p:txBody>
          <a:bodyPr/>
          <a:lstStyle/>
          <a:p>
            <a:r>
              <a:rPr lang="de-AT" dirty="0">
                <a:solidFill>
                  <a:prstClr val="black"/>
                </a:solidFill>
              </a:rPr>
              <a:t>Stabsstelle für Missbrauchs- und Gewaltprävention, Kinder- und Jugendschutz der ED Wien, Stephansplatz 6/6/618a, 1010 Wien; Mag. Martina Greiner-</a:t>
            </a:r>
            <a:r>
              <a:rPr lang="de-AT" dirty="0" err="1">
                <a:solidFill>
                  <a:prstClr val="black"/>
                </a:solidFill>
              </a:rPr>
              <a:t>Lebenbauer</a:t>
            </a:r>
            <a:endParaRPr lang="de-AT">
              <a:solidFill>
                <a:prstClr val="black"/>
              </a:solidFill>
            </a:endParaRPr>
          </a:p>
        </p:txBody>
      </p:sp>
      <p:sp>
        <p:nvSpPr>
          <p:cNvPr id="6" name="Kopfzeilenplatzhalter 5"/>
          <p:cNvSpPr>
            <a:spLocks noGrp="1"/>
          </p:cNvSpPr>
          <p:nvPr>
            <p:ph type="hdr" sz="quarter" idx="12"/>
          </p:nvPr>
        </p:nvSpPr>
        <p:spPr/>
        <p:txBody>
          <a:bodyPr/>
          <a:lstStyle/>
          <a:p>
            <a:r>
              <a:rPr lang="de-AT">
                <a:solidFill>
                  <a:prstClr val="black"/>
                </a:solidFill>
              </a:rPr>
              <a:t>www.hinsehen.at; hinsehen@edw.or.at</a:t>
            </a:r>
          </a:p>
        </p:txBody>
      </p:sp>
    </p:spTree>
    <p:extLst>
      <p:ext uri="{BB962C8B-B14F-4D97-AF65-F5344CB8AC3E}">
        <p14:creationId xmlns:p14="http://schemas.microsoft.com/office/powerpoint/2010/main" val="42588615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Tree>
    <p:extLst>
      <p:ext uri="{BB962C8B-B14F-4D97-AF65-F5344CB8AC3E}">
        <p14:creationId xmlns:p14="http://schemas.microsoft.com/office/powerpoint/2010/main" val="32891122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Tree>
    <p:extLst>
      <p:ext uri="{BB962C8B-B14F-4D97-AF65-F5344CB8AC3E}">
        <p14:creationId xmlns:p14="http://schemas.microsoft.com/office/powerpoint/2010/main" val="18192097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Der Fragebogen bleibt nur bei jedem persönlich!</a:t>
            </a:r>
            <a:endParaRPr lang="de-AT"/>
          </a:p>
        </p:txBody>
      </p:sp>
      <p:sp>
        <p:nvSpPr>
          <p:cNvPr id="4" name="Foliennummernplatzhalter 3"/>
          <p:cNvSpPr>
            <a:spLocks noGrp="1"/>
          </p:cNvSpPr>
          <p:nvPr>
            <p:ph type="sldNum" sz="quarter" idx="10"/>
          </p:nvPr>
        </p:nvSpPr>
        <p:spPr/>
        <p:txBody>
          <a:bodyPr/>
          <a:lstStyle/>
          <a:p>
            <a:pPr marL="0" marR="0" lvl="0" indent="0" algn="r" defTabSz="914291" rtl="0" eaLnBrk="1" fontAlgn="auto" latinLnBrk="0" hangingPunct="1">
              <a:lnSpc>
                <a:spcPct val="100000"/>
              </a:lnSpc>
              <a:spcBef>
                <a:spcPts val="0"/>
              </a:spcBef>
              <a:spcAft>
                <a:spcPts val="0"/>
              </a:spcAft>
              <a:buClrTx/>
              <a:buSzTx/>
              <a:buFontTx/>
              <a:buNone/>
              <a:tabLst/>
              <a:defRPr/>
            </a:pPr>
            <a:fld id="{F7E166EF-9276-47F3-8E6F-DA56E39AE2A4}" type="slidenum">
              <a:rPr kumimoji="0" lang="de-AT"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291" rtl="0" eaLnBrk="1" fontAlgn="auto" latinLnBrk="0" hangingPunct="1">
                <a:lnSpc>
                  <a:spcPct val="100000"/>
                </a:lnSpc>
                <a:spcBef>
                  <a:spcPts val="0"/>
                </a:spcBef>
                <a:spcAft>
                  <a:spcPts val="0"/>
                </a:spcAft>
                <a:buClrTx/>
                <a:buSzTx/>
                <a:buFontTx/>
                <a:buNone/>
                <a:tabLst/>
                <a:defRPr/>
              </a:pPr>
              <a:t>9</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747373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Tree>
    <p:extLst>
      <p:ext uri="{BB962C8B-B14F-4D97-AF65-F5344CB8AC3E}">
        <p14:creationId xmlns:p14="http://schemas.microsoft.com/office/powerpoint/2010/main" val="16702680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291"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291" rtl="0" eaLnBrk="1" fontAlgn="auto" latinLnBrk="0" hangingPunct="1">
                <a:lnSpc>
                  <a:spcPct val="100000"/>
                </a:lnSpc>
                <a:spcBef>
                  <a:spcPts val="0"/>
                </a:spcBef>
                <a:spcAft>
                  <a:spcPts val="0"/>
                </a:spcAft>
                <a:buClrTx/>
                <a:buSzTx/>
                <a:buFontTx/>
                <a:buNone/>
                <a:tabLst/>
                <a:defRPr/>
              </a:pPr>
              <a:t>28</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291"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291"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31869598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291"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291" rtl="0" eaLnBrk="1" fontAlgn="auto" latinLnBrk="0" hangingPunct="1">
                <a:lnSpc>
                  <a:spcPct val="100000"/>
                </a:lnSpc>
                <a:spcBef>
                  <a:spcPts val="0"/>
                </a:spcBef>
                <a:spcAft>
                  <a:spcPts val="0"/>
                </a:spcAft>
                <a:buClrTx/>
                <a:buSzTx/>
                <a:buFontTx/>
                <a:buNone/>
                <a:tabLst/>
                <a:defRPr/>
              </a:pPr>
              <a:t>29</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291"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291"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16427152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291"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291" rtl="0" eaLnBrk="1" fontAlgn="auto" latinLnBrk="0" hangingPunct="1">
                <a:lnSpc>
                  <a:spcPct val="100000"/>
                </a:lnSpc>
                <a:spcBef>
                  <a:spcPts val="0"/>
                </a:spcBef>
                <a:spcAft>
                  <a:spcPts val="0"/>
                </a:spcAft>
                <a:buClrTx/>
                <a:buSzTx/>
                <a:buFontTx/>
                <a:buNone/>
                <a:tabLst/>
                <a:defRPr/>
              </a:pPr>
              <a:t>30</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291"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291"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6818226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err="1"/>
              <a:t>Qualitätsmanangement</a:t>
            </a:r>
            <a:r>
              <a:rPr lang="de-DE"/>
              <a:t>: </a:t>
            </a:r>
            <a:endParaRPr lang="de-AT"/>
          </a:p>
        </p:txBody>
      </p:sp>
      <p:sp>
        <p:nvSpPr>
          <p:cNvPr id="4" name="Foliennummernplatzhalter 3"/>
          <p:cNvSpPr>
            <a:spLocks noGrp="1"/>
          </p:cNvSpPr>
          <p:nvPr>
            <p:ph type="sldNum" sz="quarter" idx="10"/>
          </p:nvPr>
        </p:nvSpPr>
        <p:spPr/>
        <p:txBody>
          <a:bodyPr/>
          <a:lstStyle/>
          <a:p>
            <a:pPr marL="0" marR="0" lvl="0" indent="0" algn="r" defTabSz="914291" rtl="0" eaLnBrk="1" fontAlgn="auto" latinLnBrk="0" hangingPunct="1">
              <a:lnSpc>
                <a:spcPct val="100000"/>
              </a:lnSpc>
              <a:spcBef>
                <a:spcPts val="0"/>
              </a:spcBef>
              <a:spcAft>
                <a:spcPts val="0"/>
              </a:spcAft>
              <a:buClrTx/>
              <a:buSzTx/>
              <a:buFontTx/>
              <a:buNone/>
              <a:tabLst/>
              <a:defRPr/>
            </a:pPr>
            <a:fld id="{F7E166EF-9276-47F3-8E6F-DA56E39AE2A4}" type="slidenum">
              <a:rPr kumimoji="0" lang="de-AT"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291" rtl="0" eaLnBrk="1" fontAlgn="auto" latinLnBrk="0" hangingPunct="1">
                <a:lnSpc>
                  <a:spcPct val="100000"/>
                </a:lnSpc>
                <a:spcBef>
                  <a:spcPts val="0"/>
                </a:spcBef>
                <a:spcAft>
                  <a:spcPts val="0"/>
                </a:spcAft>
                <a:buClrTx/>
                <a:buSzTx/>
                <a:buFontTx/>
                <a:buNone/>
                <a:tabLst/>
                <a:defRPr/>
              </a:pPr>
              <a:t>33</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763108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5" name="Foliennummernplatzhalter 4"/>
          <p:cNvSpPr>
            <a:spLocks noGrp="1"/>
          </p:cNvSpPr>
          <p:nvPr>
            <p:ph type="sldNum" sz="quarter" idx="11"/>
          </p:nvPr>
        </p:nvSpPr>
        <p:spPr/>
        <p:txBody>
          <a:bodyPr/>
          <a:lstStyle/>
          <a:p>
            <a:pPr marL="0" marR="0" lvl="0" indent="0" algn="r" defTabSz="914291" rtl="0" eaLnBrk="1" fontAlgn="auto" latinLnBrk="0" hangingPunct="1">
              <a:lnSpc>
                <a:spcPct val="100000"/>
              </a:lnSpc>
              <a:spcBef>
                <a:spcPts val="0"/>
              </a:spcBef>
              <a:spcAft>
                <a:spcPts val="0"/>
              </a:spcAft>
              <a:buClrTx/>
              <a:buSzTx/>
              <a:buFontTx/>
              <a:buNone/>
              <a:tabLst/>
              <a:defRPr/>
            </a:pPr>
            <a:fld id="{54490D29-83C4-4D65-B0DF-F48C18B8FEE6}" type="slidenum">
              <a:rPr kumimoji="0" lang="de-AT"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291" rtl="0" eaLnBrk="1" fontAlgn="auto" latinLnBrk="0" hangingPunct="1">
                <a:lnSpc>
                  <a:spcPct val="100000"/>
                </a:lnSpc>
                <a:spcBef>
                  <a:spcPts val="0"/>
                </a:spcBef>
                <a:spcAft>
                  <a:spcPts val="0"/>
                </a:spcAft>
                <a:buClrTx/>
                <a:buSzTx/>
                <a:buFontTx/>
                <a:buNone/>
                <a:tabLst/>
                <a:defRPr/>
              </a:pPr>
              <a:t>34</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291"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291"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7630694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5" name="Foliennummernplatzhalter 4"/>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4490D29-83C4-4D65-B0DF-F48C18B8FEE6}"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23143093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5" name="Foliennummernplatzhalter 4"/>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4490D29-83C4-4D65-B0DF-F48C18B8FEE6}"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20179164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Tree>
    <p:extLst>
      <p:ext uri="{BB962C8B-B14F-4D97-AF65-F5344CB8AC3E}">
        <p14:creationId xmlns:p14="http://schemas.microsoft.com/office/powerpoint/2010/main" val="5577368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Tree>
    <p:extLst>
      <p:ext uri="{BB962C8B-B14F-4D97-AF65-F5344CB8AC3E}">
        <p14:creationId xmlns:p14="http://schemas.microsoft.com/office/powerpoint/2010/main" val="28505101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Tree>
    <p:extLst>
      <p:ext uri="{BB962C8B-B14F-4D97-AF65-F5344CB8AC3E}">
        <p14:creationId xmlns:p14="http://schemas.microsoft.com/office/powerpoint/2010/main" val="26990170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Tree>
    <p:extLst>
      <p:ext uri="{BB962C8B-B14F-4D97-AF65-F5344CB8AC3E}">
        <p14:creationId xmlns:p14="http://schemas.microsoft.com/office/powerpoint/2010/main" val="42141053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ußzeilenplatzhalter 3"/>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Jugendschutz der ED Wien, Stephansplatz 6/6/618a, 1010 Wien; Mag. Martina Greiner-Lebenbauer</a:t>
            </a:r>
          </a:p>
        </p:txBody>
      </p:sp>
      <p:sp>
        <p:nvSpPr>
          <p:cNvPr id="5" name="Foliennummernplatzhalter 4"/>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4490D29-83C4-4D65-B0DF-F48C18B8FEE6}"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a:t>
            </a:r>
          </a:p>
        </p:txBody>
      </p:sp>
    </p:spTree>
    <p:extLst>
      <p:ext uri="{BB962C8B-B14F-4D97-AF65-F5344CB8AC3E}">
        <p14:creationId xmlns:p14="http://schemas.microsoft.com/office/powerpoint/2010/main" val="9777381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ußzeilenplatzhalter 3"/>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Jugendschutz der ED Wien, Stephansplatz 6/6/618a, 1010 Wien; Mag. Martina Greiner-Lebenbauer</a:t>
            </a:r>
          </a:p>
        </p:txBody>
      </p:sp>
      <p:sp>
        <p:nvSpPr>
          <p:cNvPr id="5" name="Foliennummernplatzhalter 4"/>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4490D29-83C4-4D65-B0DF-F48C18B8FEE6}"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a:t>
            </a:r>
          </a:p>
        </p:txBody>
      </p:sp>
    </p:spTree>
    <p:extLst>
      <p:ext uri="{BB962C8B-B14F-4D97-AF65-F5344CB8AC3E}">
        <p14:creationId xmlns:p14="http://schemas.microsoft.com/office/powerpoint/2010/main" val="28703294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ußzeilenplatzhalter 3"/>
          <p:cNvSpPr>
            <a:spLocks noGrp="1"/>
          </p:cNvSpPr>
          <p:nvPr>
            <p:ph type="ftr" sz="quarter" idx="10"/>
          </p:nvPr>
        </p:nvSpPr>
        <p:spPr/>
        <p:txBody>
          <a:bodyPr/>
          <a:lstStyle/>
          <a:p>
            <a:pPr marL="0" marR="0" lvl="0" indent="0" algn="l" defTabSz="914291"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Jugendschutz der ED Wien, Stephansplatz 6/6/618a, 1010 Wien; Mag. Martina Greiner-Lebenbauer</a:t>
            </a:r>
          </a:p>
        </p:txBody>
      </p:sp>
      <p:sp>
        <p:nvSpPr>
          <p:cNvPr id="5" name="Foliennummernplatzhalter 4"/>
          <p:cNvSpPr>
            <a:spLocks noGrp="1"/>
          </p:cNvSpPr>
          <p:nvPr>
            <p:ph type="sldNum" sz="quarter" idx="11"/>
          </p:nvPr>
        </p:nvSpPr>
        <p:spPr/>
        <p:txBody>
          <a:bodyPr/>
          <a:lstStyle/>
          <a:p>
            <a:pPr marL="0" marR="0" lvl="0" indent="0" algn="r" defTabSz="914291" rtl="0" eaLnBrk="1" fontAlgn="auto" latinLnBrk="0" hangingPunct="1">
              <a:lnSpc>
                <a:spcPct val="100000"/>
              </a:lnSpc>
              <a:spcBef>
                <a:spcPts val="0"/>
              </a:spcBef>
              <a:spcAft>
                <a:spcPts val="0"/>
              </a:spcAft>
              <a:buClrTx/>
              <a:buSzTx/>
              <a:buFontTx/>
              <a:buNone/>
              <a:tabLst/>
              <a:defRPr/>
            </a:pPr>
            <a:fld id="{54490D29-83C4-4D65-B0DF-F48C18B8FEE6}" type="slidenum">
              <a:rPr kumimoji="0" lang="de-AT"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291" rtl="0" eaLnBrk="1" fontAlgn="auto" latinLnBrk="0" hangingPunct="1">
                <a:lnSpc>
                  <a:spcPct val="100000"/>
                </a:lnSpc>
                <a:spcBef>
                  <a:spcPts val="0"/>
                </a:spcBef>
                <a:spcAft>
                  <a:spcPts val="0"/>
                </a:spcAft>
                <a:buClrTx/>
                <a:buSzTx/>
                <a:buFontTx/>
                <a:buNone/>
                <a:tabLst/>
                <a:defRPr/>
              </a:pPr>
              <a:t>58</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291"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a:t>
            </a:r>
          </a:p>
        </p:txBody>
      </p:sp>
    </p:spTree>
    <p:extLst>
      <p:ext uri="{BB962C8B-B14F-4D97-AF65-F5344CB8AC3E}">
        <p14:creationId xmlns:p14="http://schemas.microsoft.com/office/powerpoint/2010/main" val="5654448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ußzeilenplatzhalter 3"/>
          <p:cNvSpPr>
            <a:spLocks noGrp="1"/>
          </p:cNvSpPr>
          <p:nvPr>
            <p:ph type="ftr" sz="quarter" idx="10"/>
          </p:nvPr>
        </p:nvSpPr>
        <p:spPr/>
        <p:txBody>
          <a:bodyPr/>
          <a:lstStyle/>
          <a:p>
            <a:pPr marL="0" marR="0" lvl="0" indent="0" algn="l" defTabSz="914291"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Jugendschutz der ED Wien, Stephansplatz 6/6/618a, 1010 Wien; Mag. Martina Greiner-Lebenbauer</a:t>
            </a:r>
          </a:p>
        </p:txBody>
      </p:sp>
      <p:sp>
        <p:nvSpPr>
          <p:cNvPr id="5" name="Foliennummernplatzhalter 4"/>
          <p:cNvSpPr>
            <a:spLocks noGrp="1"/>
          </p:cNvSpPr>
          <p:nvPr>
            <p:ph type="sldNum" sz="quarter" idx="11"/>
          </p:nvPr>
        </p:nvSpPr>
        <p:spPr/>
        <p:txBody>
          <a:bodyPr/>
          <a:lstStyle/>
          <a:p>
            <a:pPr marL="0" marR="0" lvl="0" indent="0" algn="r" defTabSz="914291" rtl="0" eaLnBrk="1" fontAlgn="auto" latinLnBrk="0" hangingPunct="1">
              <a:lnSpc>
                <a:spcPct val="100000"/>
              </a:lnSpc>
              <a:spcBef>
                <a:spcPts val="0"/>
              </a:spcBef>
              <a:spcAft>
                <a:spcPts val="0"/>
              </a:spcAft>
              <a:buClrTx/>
              <a:buSzTx/>
              <a:buFontTx/>
              <a:buNone/>
              <a:tabLst/>
              <a:defRPr/>
            </a:pPr>
            <a:fld id="{54490D29-83C4-4D65-B0DF-F48C18B8FEE6}" type="slidenum">
              <a:rPr kumimoji="0" lang="de-AT"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291" rtl="0" eaLnBrk="1" fontAlgn="auto" latinLnBrk="0" hangingPunct="1">
                <a:lnSpc>
                  <a:spcPct val="100000"/>
                </a:lnSpc>
                <a:spcBef>
                  <a:spcPts val="0"/>
                </a:spcBef>
                <a:spcAft>
                  <a:spcPts val="0"/>
                </a:spcAft>
                <a:buClrTx/>
                <a:buSzTx/>
                <a:buFontTx/>
                <a:buNone/>
                <a:tabLst/>
                <a:defRPr/>
              </a:pPr>
              <a:t>59</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291"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a:t>
            </a:r>
          </a:p>
        </p:txBody>
      </p:sp>
    </p:spTree>
    <p:extLst>
      <p:ext uri="{BB962C8B-B14F-4D97-AF65-F5344CB8AC3E}">
        <p14:creationId xmlns:p14="http://schemas.microsoft.com/office/powerpoint/2010/main" val="34570567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5" name="Foliennummernplatzhalter 4"/>
          <p:cNvSpPr>
            <a:spLocks noGrp="1"/>
          </p:cNvSpPr>
          <p:nvPr>
            <p:ph type="sldNum" sz="quarter" idx="11"/>
          </p:nvPr>
        </p:nvSpPr>
        <p:spPr/>
        <p:txBody>
          <a:bodyPr/>
          <a:lstStyle/>
          <a:p>
            <a:fld id="{54490D29-83C4-4D65-B0DF-F48C18B8FEE6}" type="slidenum">
              <a:rPr lang="de-AT" smtClean="0">
                <a:solidFill>
                  <a:prstClr val="black"/>
                </a:solidFill>
              </a:rPr>
              <a:pPr/>
              <a:t>60</a:t>
            </a:fld>
            <a:endParaRPr lang="de-AT">
              <a:solidFill>
                <a:prstClr val="black"/>
              </a:solidFill>
            </a:endParaRPr>
          </a:p>
        </p:txBody>
      </p:sp>
      <p:sp>
        <p:nvSpPr>
          <p:cNvPr id="6" name="Kopfzeilenplatzhalter 5"/>
          <p:cNvSpPr>
            <a:spLocks noGrp="1"/>
          </p:cNvSpPr>
          <p:nvPr>
            <p:ph type="hdr" sz="quarter" idx="12"/>
          </p:nvPr>
        </p:nvSpPr>
        <p:spPr/>
        <p:txBody>
          <a:bodyPr/>
          <a:lstStyle/>
          <a:p>
            <a:r>
              <a:rPr lang="de-AT">
                <a:solidFill>
                  <a:prstClr val="black"/>
                </a:solidFill>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r>
              <a:rPr lang="de-AT">
                <a:solidFill>
                  <a:prstClr val="black"/>
                </a:solidFill>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26067613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5" name="Foliennummernplatzhalter 4"/>
          <p:cNvSpPr>
            <a:spLocks noGrp="1"/>
          </p:cNvSpPr>
          <p:nvPr>
            <p:ph type="sldNum" sz="quarter" idx="11"/>
          </p:nvPr>
        </p:nvSpPr>
        <p:spPr/>
        <p:txBody>
          <a:bodyPr/>
          <a:lstStyle/>
          <a:p>
            <a:fld id="{54490D29-83C4-4D65-B0DF-F48C18B8FEE6}" type="slidenum">
              <a:rPr lang="de-AT" smtClean="0">
                <a:solidFill>
                  <a:prstClr val="black"/>
                </a:solidFill>
              </a:rPr>
              <a:pPr/>
              <a:t>61</a:t>
            </a:fld>
            <a:endParaRPr lang="de-AT">
              <a:solidFill>
                <a:prstClr val="black"/>
              </a:solidFill>
            </a:endParaRPr>
          </a:p>
        </p:txBody>
      </p:sp>
      <p:sp>
        <p:nvSpPr>
          <p:cNvPr id="6" name="Kopfzeilenplatzhalter 5"/>
          <p:cNvSpPr>
            <a:spLocks noGrp="1"/>
          </p:cNvSpPr>
          <p:nvPr>
            <p:ph type="hdr" sz="quarter" idx="12"/>
          </p:nvPr>
        </p:nvSpPr>
        <p:spPr/>
        <p:txBody>
          <a:bodyPr/>
          <a:lstStyle/>
          <a:p>
            <a:r>
              <a:rPr lang="de-AT">
                <a:solidFill>
                  <a:prstClr val="black"/>
                </a:solidFill>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r>
              <a:rPr lang="de-AT">
                <a:solidFill>
                  <a:prstClr val="black"/>
                </a:solidFill>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36905548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68</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28601558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69</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33999859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70</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9591945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71</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35397352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72</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13913360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ußzeilenplatzhalter 3"/>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Jugendschutz der ED Wien, Stephansplatz 6/6/618a, 1010 Wien; Mag. Martina Greiner-Lebenbauer</a:t>
            </a:r>
          </a:p>
        </p:txBody>
      </p:sp>
      <p:sp>
        <p:nvSpPr>
          <p:cNvPr id="5" name="Foliennummernplatzhalter 4"/>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4490D29-83C4-4D65-B0DF-F48C18B8FEE6}"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73</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a:t>
            </a:r>
          </a:p>
        </p:txBody>
      </p:sp>
    </p:spTree>
    <p:extLst>
      <p:ext uri="{BB962C8B-B14F-4D97-AF65-F5344CB8AC3E}">
        <p14:creationId xmlns:p14="http://schemas.microsoft.com/office/powerpoint/2010/main" val="186298413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ußzeilenplatzhalter 3"/>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Jugendschutz der ED Wien, Stephansplatz 6/6/618a, 1010 Wien; Mag. Martina Greiner-Lebenbauer</a:t>
            </a:r>
          </a:p>
        </p:txBody>
      </p:sp>
      <p:sp>
        <p:nvSpPr>
          <p:cNvPr id="5" name="Foliennummernplatzhalter 4"/>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4490D29-83C4-4D65-B0DF-F48C18B8FEE6}"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74</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a:t>
            </a:r>
          </a:p>
        </p:txBody>
      </p:sp>
    </p:spTree>
    <p:extLst>
      <p:ext uri="{BB962C8B-B14F-4D97-AF65-F5344CB8AC3E}">
        <p14:creationId xmlns:p14="http://schemas.microsoft.com/office/powerpoint/2010/main" val="304537406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ußzeilenplatzhalter 3"/>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Jugendschutz der ED Wien, Stephansplatz 6/6/618a, 1010 Wien; Mag. Martina Greiner-Lebenbauer</a:t>
            </a:r>
          </a:p>
        </p:txBody>
      </p:sp>
      <p:sp>
        <p:nvSpPr>
          <p:cNvPr id="5" name="Foliennummernplatzhalter 4"/>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4490D29-83C4-4D65-B0DF-F48C18B8FEE6}"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a:t>
            </a:r>
          </a:p>
        </p:txBody>
      </p:sp>
    </p:spTree>
    <p:extLst>
      <p:ext uri="{BB962C8B-B14F-4D97-AF65-F5344CB8AC3E}">
        <p14:creationId xmlns:p14="http://schemas.microsoft.com/office/powerpoint/2010/main" val="204200225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ußzeilenplatzhalter 3"/>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Jugendschutz der ED Wien, Stephansplatz 6/6/618a, 1010 Wien; Mag. Martina Greiner-Lebenbauer</a:t>
            </a:r>
          </a:p>
        </p:txBody>
      </p:sp>
      <p:sp>
        <p:nvSpPr>
          <p:cNvPr id="5" name="Foliennummernplatzhalter 4"/>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4490D29-83C4-4D65-B0DF-F48C18B8FEE6}"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76</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a:t>
            </a:r>
          </a:p>
        </p:txBody>
      </p:sp>
    </p:spTree>
    <p:extLst>
      <p:ext uri="{BB962C8B-B14F-4D97-AF65-F5344CB8AC3E}">
        <p14:creationId xmlns:p14="http://schemas.microsoft.com/office/powerpoint/2010/main" val="272499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ußzeilenplatzhalter 3"/>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Jugendschutz der ED Wien, Stephansplatz 6/6/618a, 1010 Wien; Mag. Martina Greiner-Lebenbauer</a:t>
            </a:r>
          </a:p>
        </p:txBody>
      </p:sp>
      <p:sp>
        <p:nvSpPr>
          <p:cNvPr id="5" name="Foliennummernplatzhalter 4"/>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4490D29-83C4-4D65-B0DF-F48C18B8FEE6}"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77</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a:t>
            </a:r>
          </a:p>
        </p:txBody>
      </p:sp>
    </p:spTree>
    <p:extLst>
      <p:ext uri="{BB962C8B-B14F-4D97-AF65-F5344CB8AC3E}">
        <p14:creationId xmlns:p14="http://schemas.microsoft.com/office/powerpoint/2010/main" val="230819432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ußzeilenplatzhalter 3"/>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Jugendschutz der ED Wien, Stephansplatz 6/6/618a, 1010 Wien; Mag. Martina Greiner-Lebenbauer</a:t>
            </a:r>
          </a:p>
        </p:txBody>
      </p:sp>
      <p:sp>
        <p:nvSpPr>
          <p:cNvPr id="5" name="Foliennummernplatzhalter 4"/>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4490D29-83C4-4D65-B0DF-F48C18B8FEE6}"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78</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a:t>
            </a:r>
          </a:p>
        </p:txBody>
      </p:sp>
    </p:spTree>
    <p:extLst>
      <p:ext uri="{BB962C8B-B14F-4D97-AF65-F5344CB8AC3E}">
        <p14:creationId xmlns:p14="http://schemas.microsoft.com/office/powerpoint/2010/main" val="49151991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ußzeilenplatzhalter 3"/>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Jugendschutz der ED Wien, Stephansplatz 6/6/618a, 1010 Wien; Mag. Martina Greiner-Lebenbauer</a:t>
            </a:r>
          </a:p>
        </p:txBody>
      </p:sp>
      <p:sp>
        <p:nvSpPr>
          <p:cNvPr id="5" name="Foliennummernplatzhalter 4"/>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4490D29-83C4-4D65-B0DF-F48C18B8FEE6}"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79</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a:t>
            </a:r>
          </a:p>
        </p:txBody>
      </p:sp>
    </p:spTree>
    <p:extLst>
      <p:ext uri="{BB962C8B-B14F-4D97-AF65-F5344CB8AC3E}">
        <p14:creationId xmlns:p14="http://schemas.microsoft.com/office/powerpoint/2010/main" val="42014472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80</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27457605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0E261820-076A-4D28-BE1F-6B78FD0EDB31}" type="datetime1">
              <a:rPr lang="de-AT" smtClean="0"/>
              <a:t>24.01.2025</a:t>
            </a:fld>
            <a:endParaRPr lang="de-AT"/>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r>
              <a:rPr lang="de-AT">
                <a:solidFill>
                  <a:srgbClr val="D6ECFF"/>
                </a:solidFill>
              </a:rPr>
              <a:t>Copyright Martina Greiner-Lebenbauer 2019</a:t>
            </a:r>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B90F5A57-8277-4128-9E0F-D3B511DCDD08}" type="slidenum">
              <a:rPr lang="de-AT" smtClean="0">
                <a:solidFill>
                  <a:srgbClr val="D6ECFF"/>
                </a:solidFill>
              </a:rPr>
              <a:pPr/>
              <a:t>‹#›</a:t>
            </a:fld>
            <a:endParaRPr lang="de-AT">
              <a:solidFill>
                <a:srgbClr val="D6ECFF"/>
              </a:solidFill>
            </a:endParaRPr>
          </a:p>
        </p:txBody>
      </p:sp>
    </p:spTree>
    <p:extLst>
      <p:ext uri="{BB962C8B-B14F-4D97-AF65-F5344CB8AC3E}">
        <p14:creationId xmlns:p14="http://schemas.microsoft.com/office/powerpoint/2010/main" val="1858445041"/>
      </p:ext>
    </p:extLst>
  </p:cSld>
  <p:clrMapOvr>
    <a:overrideClrMapping bg1="dk1" tx1="lt1" bg2="dk2" tx2="lt2" accent1="accent1" accent2="accent2" accent3="accent3" accent4="accent4" accent5="accent5" accent6="accent6" hlink="hlink" folHlink="folHlink"/>
  </p:clrMapOvr>
  <p:transition>
    <p:wedg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1619672" y="228600"/>
            <a:ext cx="7146376" cy="990600"/>
          </a:xfrm>
        </p:spPr>
        <p:txBody>
          <a:bodyPr/>
          <a:lstStyle/>
          <a:p>
            <a:r>
              <a:rPr kumimoji="0" lang="de-DE" dirty="0"/>
              <a:t>Titelmasterformat durch Klicken bearbeiten</a:t>
            </a:r>
            <a:endParaRPr kumimoji="0" lang="en-US" dirty="0"/>
          </a:p>
        </p:txBody>
      </p:sp>
      <p:sp>
        <p:nvSpPr>
          <p:cNvPr id="4" name="Datumsplatzhalter 3"/>
          <p:cNvSpPr>
            <a:spLocks noGrp="1"/>
          </p:cNvSpPr>
          <p:nvPr>
            <p:ph type="dt" sz="half" idx="10"/>
          </p:nvPr>
        </p:nvSpPr>
        <p:spPr/>
        <p:txBody>
          <a:bodyPr/>
          <a:lstStyle/>
          <a:p>
            <a:fld id="{BB196654-F835-4CA5-842A-1FFBBC331206}" type="datetime1">
              <a:rPr lang="de-AT" smtClean="0">
                <a:solidFill>
                  <a:srgbClr val="4E5B6F"/>
                </a:solidFill>
              </a:rPr>
              <a:t>24.01.2025</a:t>
            </a:fld>
            <a:endParaRPr lang="de-AT">
              <a:solidFill>
                <a:srgbClr val="4E5B6F"/>
              </a:solidFill>
            </a:endParaRPr>
          </a:p>
        </p:txBody>
      </p:sp>
      <p:sp>
        <p:nvSpPr>
          <p:cNvPr id="5" name="Fußzeilenplatzhalter 4"/>
          <p:cNvSpPr>
            <a:spLocks noGrp="1"/>
          </p:cNvSpPr>
          <p:nvPr>
            <p:ph type="ftr" sz="quarter" idx="11"/>
          </p:nvPr>
        </p:nvSpPr>
        <p:spPr/>
        <p:txBody>
          <a:bodyPr/>
          <a:lstStyle/>
          <a:p>
            <a:r>
              <a:rPr lang="de-AT">
                <a:solidFill>
                  <a:srgbClr val="4E5B6F"/>
                </a:solidFill>
              </a:rPr>
              <a:t>Copyright Martina Greiner-Lebenbauer 2019</a:t>
            </a:r>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B90F5A57-8277-4128-9E0F-D3B511DCDD08}" type="slidenum">
              <a:rPr lang="de-AT" smtClean="0"/>
              <a:pPr/>
              <a:t>‹#›</a:t>
            </a:fld>
            <a:endParaRPr lang="de-AT"/>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Tree>
    <p:extLst>
      <p:ext uri="{BB962C8B-B14F-4D97-AF65-F5344CB8AC3E}">
        <p14:creationId xmlns:p14="http://schemas.microsoft.com/office/powerpoint/2010/main" val="189157667"/>
      </p:ext>
    </p:extLst>
  </p:cSld>
  <p:clrMapOvr>
    <a:masterClrMapping/>
  </p:clrMapOvr>
  <p:transition>
    <p:wedg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a:t>Titelmasterformat durch Klicken bearbeiten</a:t>
            </a:r>
            <a:endParaRPr kumimoji="0" lang="en-US"/>
          </a:p>
        </p:txBody>
      </p:sp>
      <p:sp>
        <p:nvSpPr>
          <p:cNvPr id="12" name="Datumsplatzhalter 11"/>
          <p:cNvSpPr>
            <a:spLocks noGrp="1"/>
          </p:cNvSpPr>
          <p:nvPr>
            <p:ph type="dt" sz="half" idx="10"/>
          </p:nvPr>
        </p:nvSpPr>
        <p:spPr/>
        <p:txBody>
          <a:bodyPr/>
          <a:lstStyle/>
          <a:p>
            <a:fld id="{03536805-E7CB-402A-B993-5DD1201757BF}" type="datetime1">
              <a:rPr lang="de-AT" smtClean="0">
                <a:solidFill>
                  <a:srgbClr val="4E5B6F"/>
                </a:solidFill>
              </a:rPr>
              <a:t>24.01.2025</a:t>
            </a:fld>
            <a:endParaRPr lang="de-AT">
              <a:solidFill>
                <a:srgbClr val="4E5B6F"/>
              </a:solidFill>
            </a:endParaRPr>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B90F5A57-8277-4128-9E0F-D3B511DCDD08}" type="slidenum">
              <a:rPr lang="de-AT" smtClean="0"/>
              <a:pPr/>
              <a:t>‹#›</a:t>
            </a:fld>
            <a:endParaRPr lang="de-AT"/>
          </a:p>
        </p:txBody>
      </p:sp>
      <p:sp>
        <p:nvSpPr>
          <p:cNvPr id="14" name="Fußzeilenplatzhalter 13"/>
          <p:cNvSpPr>
            <a:spLocks noGrp="1"/>
          </p:cNvSpPr>
          <p:nvPr>
            <p:ph type="ftr" sz="quarter" idx="12"/>
          </p:nvPr>
        </p:nvSpPr>
        <p:spPr/>
        <p:txBody>
          <a:bodyPr/>
          <a:lstStyle/>
          <a:p>
            <a:r>
              <a:rPr lang="de-AT">
                <a:solidFill>
                  <a:srgbClr val="4E5B6F"/>
                </a:solidFill>
              </a:rPr>
              <a:t>Copyright Martina Greiner-Lebenbauer 2019</a:t>
            </a:r>
          </a:p>
        </p:txBody>
      </p:sp>
    </p:spTree>
    <p:extLst>
      <p:ext uri="{BB962C8B-B14F-4D97-AF65-F5344CB8AC3E}">
        <p14:creationId xmlns:p14="http://schemas.microsoft.com/office/powerpoint/2010/main" val="4285564588"/>
      </p:ext>
    </p:extLst>
  </p:cSld>
  <p:clrMapOvr>
    <a:overrideClrMapping bg1="lt1" tx1="dk1" bg2="lt2" tx2="dk2" accent1="accent1" accent2="accent2" accent3="accent3" accent4="accent4" accent5="accent5" accent6="accent6" hlink="hlink" folHlink="folHlink"/>
  </p:clrMapOvr>
  <p:transition>
    <p:wedg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
        <p:nvSpPr>
          <p:cNvPr id="8" name="Datumsplatzhalter 7"/>
          <p:cNvSpPr>
            <a:spLocks noGrp="1"/>
          </p:cNvSpPr>
          <p:nvPr>
            <p:ph type="dt" sz="half" idx="15"/>
          </p:nvPr>
        </p:nvSpPr>
        <p:spPr/>
        <p:txBody>
          <a:bodyPr rtlCol="0"/>
          <a:lstStyle/>
          <a:p>
            <a:fld id="{BB574362-BAD8-4DED-831F-DAC7BD0145E5}" type="datetime1">
              <a:rPr lang="de-AT" smtClean="0">
                <a:solidFill>
                  <a:srgbClr val="4E5B6F"/>
                </a:solidFill>
              </a:rPr>
              <a:t>24.01.2025</a:t>
            </a:fld>
            <a:endParaRPr lang="de-AT">
              <a:solidFill>
                <a:srgbClr val="4E5B6F"/>
              </a:solidFill>
            </a:endParaRPr>
          </a:p>
        </p:txBody>
      </p:sp>
      <p:sp>
        <p:nvSpPr>
          <p:cNvPr id="10" name="Foliennummernplatzhalter 9"/>
          <p:cNvSpPr>
            <a:spLocks noGrp="1"/>
          </p:cNvSpPr>
          <p:nvPr>
            <p:ph type="sldNum" sz="quarter" idx="16"/>
          </p:nvPr>
        </p:nvSpPr>
        <p:spPr/>
        <p:txBody>
          <a:bodyPr rtlCol="0"/>
          <a:lstStyle/>
          <a:p>
            <a:fld id="{B90F5A57-8277-4128-9E0F-D3B511DCDD08}" type="slidenum">
              <a:rPr lang="de-AT" smtClean="0"/>
              <a:pPr/>
              <a:t>‹#›</a:t>
            </a:fld>
            <a:endParaRPr lang="de-AT"/>
          </a:p>
        </p:txBody>
      </p:sp>
      <p:sp>
        <p:nvSpPr>
          <p:cNvPr id="12" name="Fußzeilenplatzhalter 11"/>
          <p:cNvSpPr>
            <a:spLocks noGrp="1"/>
          </p:cNvSpPr>
          <p:nvPr>
            <p:ph type="ftr" sz="quarter" idx="17"/>
          </p:nvPr>
        </p:nvSpPr>
        <p:spPr/>
        <p:txBody>
          <a:bodyPr rtlCol="0"/>
          <a:lstStyle/>
          <a:p>
            <a:r>
              <a:rPr lang="de-AT">
                <a:solidFill>
                  <a:srgbClr val="4E5B6F"/>
                </a:solidFill>
              </a:rPr>
              <a:t>Copyright Martina Greiner-Lebenbauer 2019</a:t>
            </a:r>
          </a:p>
        </p:txBody>
      </p:sp>
    </p:spTree>
    <p:extLst>
      <p:ext uri="{BB962C8B-B14F-4D97-AF65-F5344CB8AC3E}">
        <p14:creationId xmlns:p14="http://schemas.microsoft.com/office/powerpoint/2010/main" val="388374050"/>
      </p:ext>
    </p:extLst>
  </p:cSld>
  <p:clrMapOvr>
    <a:masterClrMapping/>
  </p:clrMapOvr>
  <p:transition>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1619672" y="273050"/>
            <a:ext cx="7067128" cy="869950"/>
          </a:xfrm>
        </p:spPr>
        <p:txBody>
          <a:bodyPr anchor="ctr"/>
          <a:lstStyle>
            <a:lvl1pPr>
              <a:defRPr/>
            </a:lvl1pPr>
          </a:lstStyle>
          <a:p>
            <a:r>
              <a:rPr kumimoji="0" lang="de-DE" dirty="0"/>
              <a:t>Titelmasterformat durch Klicken bearbeiten</a:t>
            </a:r>
            <a:endParaRPr kumimoji="0" lang="en-US" dirty="0"/>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
        <p:nvSpPr>
          <p:cNvPr id="10" name="Datumsplatzhalter 9"/>
          <p:cNvSpPr>
            <a:spLocks noGrp="1"/>
          </p:cNvSpPr>
          <p:nvPr>
            <p:ph type="dt" sz="half" idx="15"/>
          </p:nvPr>
        </p:nvSpPr>
        <p:spPr/>
        <p:txBody>
          <a:bodyPr rtlCol="0"/>
          <a:lstStyle/>
          <a:p>
            <a:fld id="{3F71BAD8-ACDE-47FE-BD4C-B7A460BB7CF8}" type="datetime1">
              <a:rPr lang="de-AT" smtClean="0">
                <a:solidFill>
                  <a:srgbClr val="4E5B6F"/>
                </a:solidFill>
              </a:rPr>
              <a:t>24.01.2025</a:t>
            </a:fld>
            <a:endParaRPr lang="de-AT">
              <a:solidFill>
                <a:srgbClr val="4E5B6F"/>
              </a:solidFill>
            </a:endParaRPr>
          </a:p>
        </p:txBody>
      </p:sp>
      <p:sp>
        <p:nvSpPr>
          <p:cNvPr id="12" name="Foliennummernplatzhalter 11"/>
          <p:cNvSpPr>
            <a:spLocks noGrp="1"/>
          </p:cNvSpPr>
          <p:nvPr>
            <p:ph type="sldNum" sz="quarter" idx="16"/>
          </p:nvPr>
        </p:nvSpPr>
        <p:spPr/>
        <p:txBody>
          <a:bodyPr rtlCol="0"/>
          <a:lstStyle/>
          <a:p>
            <a:fld id="{B90F5A57-8277-4128-9E0F-D3B511DCDD08}" type="slidenum">
              <a:rPr lang="de-AT" smtClean="0"/>
              <a:pPr/>
              <a:t>‹#›</a:t>
            </a:fld>
            <a:endParaRPr lang="de-AT"/>
          </a:p>
        </p:txBody>
      </p:sp>
      <p:sp>
        <p:nvSpPr>
          <p:cNvPr id="14" name="Fußzeilenplatzhalter 13"/>
          <p:cNvSpPr>
            <a:spLocks noGrp="1"/>
          </p:cNvSpPr>
          <p:nvPr>
            <p:ph type="ftr" sz="quarter" idx="17"/>
          </p:nvPr>
        </p:nvSpPr>
        <p:spPr/>
        <p:txBody>
          <a:bodyPr rtlCol="0"/>
          <a:lstStyle/>
          <a:p>
            <a:r>
              <a:rPr lang="de-AT">
                <a:solidFill>
                  <a:srgbClr val="4E5B6F"/>
                </a:solidFill>
              </a:rPr>
              <a:t>Copyright Martina Greiner-Lebenbauer 2019</a:t>
            </a:r>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a:t>Textmasterformate durch Klicken bearbeiten</a:t>
            </a:r>
          </a:p>
        </p:txBody>
      </p:sp>
    </p:spTree>
    <p:extLst>
      <p:ext uri="{BB962C8B-B14F-4D97-AF65-F5344CB8AC3E}">
        <p14:creationId xmlns:p14="http://schemas.microsoft.com/office/powerpoint/2010/main" val="1424457471"/>
      </p:ext>
    </p:extLst>
  </p:cSld>
  <p:clrMapOvr>
    <a:masterClrMapping/>
  </p:clrMapOvr>
  <p:transition>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a:t>Titelmasterformat durch Klicken bearbeiten</a:t>
            </a:r>
            <a:endParaRPr kumimoji="0" lang="en-US"/>
          </a:p>
        </p:txBody>
      </p:sp>
      <p:sp>
        <p:nvSpPr>
          <p:cNvPr id="3" name="Datumsplatzhalter 2"/>
          <p:cNvSpPr>
            <a:spLocks noGrp="1"/>
          </p:cNvSpPr>
          <p:nvPr>
            <p:ph type="dt" sz="half" idx="10"/>
          </p:nvPr>
        </p:nvSpPr>
        <p:spPr/>
        <p:txBody>
          <a:bodyPr/>
          <a:lstStyle/>
          <a:p>
            <a:fld id="{77BF8383-9D3C-430F-8A64-71D7CEADC472}" type="datetime1">
              <a:rPr lang="de-AT" smtClean="0">
                <a:solidFill>
                  <a:srgbClr val="4E5B6F"/>
                </a:solidFill>
              </a:rPr>
              <a:t>24.01.2025</a:t>
            </a:fld>
            <a:endParaRPr lang="de-AT">
              <a:solidFill>
                <a:srgbClr val="4E5B6F"/>
              </a:solidFill>
            </a:endParaRPr>
          </a:p>
        </p:txBody>
      </p:sp>
      <p:sp>
        <p:nvSpPr>
          <p:cNvPr id="4" name="Fußzeilenplatzhalter 3"/>
          <p:cNvSpPr>
            <a:spLocks noGrp="1"/>
          </p:cNvSpPr>
          <p:nvPr>
            <p:ph type="ftr" sz="quarter" idx="11"/>
          </p:nvPr>
        </p:nvSpPr>
        <p:spPr/>
        <p:txBody>
          <a:bodyPr/>
          <a:lstStyle/>
          <a:p>
            <a:r>
              <a:rPr lang="de-AT">
                <a:solidFill>
                  <a:srgbClr val="4E5B6F"/>
                </a:solidFill>
              </a:rPr>
              <a:t>Copyright Martina Greiner-Lebenbauer 2019</a:t>
            </a:r>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B90F5A57-8277-4128-9E0F-D3B511DCDD08}" type="slidenum">
              <a:rPr lang="de-AT" smtClean="0"/>
              <a:pPr/>
              <a:t>‹#›</a:t>
            </a:fld>
            <a:endParaRPr lang="de-AT"/>
          </a:p>
        </p:txBody>
      </p:sp>
    </p:spTree>
    <p:extLst>
      <p:ext uri="{BB962C8B-B14F-4D97-AF65-F5344CB8AC3E}">
        <p14:creationId xmlns:p14="http://schemas.microsoft.com/office/powerpoint/2010/main" val="1169134007"/>
      </p:ext>
    </p:extLst>
  </p:cSld>
  <p:clrMapOvr>
    <a:masterClrMapping/>
  </p:clrMapOvr>
  <p:transition>
    <p:wedg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81E77AC4-F455-498D-8E14-39AAB40CF5F1}" type="datetime1">
              <a:rPr lang="de-AT" smtClean="0">
                <a:solidFill>
                  <a:srgbClr val="4E5B6F"/>
                </a:solidFill>
              </a:rPr>
              <a:t>24.01.2025</a:t>
            </a:fld>
            <a:endParaRPr lang="de-AT">
              <a:solidFill>
                <a:srgbClr val="4E5B6F"/>
              </a:solidFill>
            </a:endParaRPr>
          </a:p>
        </p:txBody>
      </p:sp>
      <p:sp>
        <p:nvSpPr>
          <p:cNvPr id="3" name="Fußzeilenplatzhalter 2"/>
          <p:cNvSpPr>
            <a:spLocks noGrp="1"/>
          </p:cNvSpPr>
          <p:nvPr>
            <p:ph type="ftr" sz="quarter" idx="11"/>
          </p:nvPr>
        </p:nvSpPr>
        <p:spPr/>
        <p:txBody>
          <a:bodyPr/>
          <a:lstStyle/>
          <a:p>
            <a:r>
              <a:rPr lang="de-AT">
                <a:solidFill>
                  <a:srgbClr val="4E5B6F"/>
                </a:solidFill>
              </a:rPr>
              <a:t>Copyright Martina Greiner-Lebenbauer 2019</a:t>
            </a:r>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B90F5A57-8277-4128-9E0F-D3B511DCDD08}" type="slidenum">
              <a:rPr lang="de-AT" smtClean="0">
                <a:solidFill>
                  <a:srgbClr val="4E5B6F"/>
                </a:solidFill>
              </a:rPr>
              <a:pPr/>
              <a:t>‹#›</a:t>
            </a:fld>
            <a:endParaRPr lang="de-AT">
              <a:solidFill>
                <a:srgbClr val="4E5B6F"/>
              </a:solidFill>
            </a:endParaRPr>
          </a:p>
        </p:txBody>
      </p:sp>
    </p:spTree>
    <p:extLst>
      <p:ext uri="{BB962C8B-B14F-4D97-AF65-F5344CB8AC3E}">
        <p14:creationId xmlns:p14="http://schemas.microsoft.com/office/powerpoint/2010/main" val="980929910"/>
      </p:ext>
    </p:extLst>
  </p:cSld>
  <p:clrMapOvr>
    <a:masterClrMapping/>
  </p:clrMapOvr>
  <p:transition>
    <p:wedg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619672" y="273050"/>
            <a:ext cx="7067128" cy="869950"/>
          </a:xfrm>
        </p:spPr>
        <p:txBody>
          <a:bodyPr anchor="ctr">
            <a:noAutofit/>
          </a:bodyPr>
          <a:lstStyle>
            <a:lvl1pPr algn="ctr">
              <a:buNone/>
              <a:defRPr sz="3600" b="0"/>
            </a:lvl1pPr>
          </a:lstStyle>
          <a:p>
            <a:r>
              <a:rPr kumimoji="0" lang="de-DE" dirty="0"/>
              <a:t>Titelmasterformat durch Klicken bearbeiten</a:t>
            </a:r>
            <a:endParaRPr kumimoji="0" lang="en-US" dirty="0"/>
          </a:p>
        </p:txBody>
      </p:sp>
      <p:sp>
        <p:nvSpPr>
          <p:cNvPr id="5" name="Datumsplatzhalter 4"/>
          <p:cNvSpPr>
            <a:spLocks noGrp="1"/>
          </p:cNvSpPr>
          <p:nvPr>
            <p:ph type="dt" sz="half" idx="10"/>
          </p:nvPr>
        </p:nvSpPr>
        <p:spPr/>
        <p:txBody>
          <a:bodyPr/>
          <a:lstStyle/>
          <a:p>
            <a:fld id="{F3F0B0D9-AFA6-4CBB-9306-A3E60D1E4331}" type="datetime1">
              <a:rPr lang="de-AT" smtClean="0">
                <a:solidFill>
                  <a:srgbClr val="4E5B6F"/>
                </a:solidFill>
              </a:rPr>
              <a:t>24.01.2025</a:t>
            </a:fld>
            <a:endParaRPr lang="de-AT">
              <a:solidFill>
                <a:srgbClr val="4E5B6F"/>
              </a:solidFill>
            </a:endParaRPr>
          </a:p>
        </p:txBody>
      </p:sp>
      <p:sp>
        <p:nvSpPr>
          <p:cNvPr id="6" name="Fußzeilenplatzhalter 5"/>
          <p:cNvSpPr>
            <a:spLocks noGrp="1"/>
          </p:cNvSpPr>
          <p:nvPr>
            <p:ph type="ftr" sz="quarter" idx="11"/>
          </p:nvPr>
        </p:nvSpPr>
        <p:spPr/>
        <p:txBody>
          <a:bodyPr/>
          <a:lstStyle/>
          <a:p>
            <a:r>
              <a:rPr lang="de-AT">
                <a:solidFill>
                  <a:srgbClr val="4E5B6F"/>
                </a:solidFill>
              </a:rPr>
              <a:t>Copyright Martina Greiner-Lebenbauer 2019</a:t>
            </a:r>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B90F5A57-8277-4128-9E0F-D3B511DCDD08}" type="slidenum">
              <a:rPr lang="de-AT" smtClean="0"/>
              <a:pPr/>
              <a:t>‹#›</a:t>
            </a:fld>
            <a:endParaRPr lang="de-AT"/>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Tree>
    <p:extLst>
      <p:ext uri="{BB962C8B-B14F-4D97-AF65-F5344CB8AC3E}">
        <p14:creationId xmlns:p14="http://schemas.microsoft.com/office/powerpoint/2010/main" val="2715133109"/>
      </p:ext>
    </p:extLst>
  </p:cSld>
  <p:clrMapOvr>
    <a:masterClrMapping/>
  </p:clrMapOvr>
  <p:transition>
    <p:wedg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2" name="Datumsplatzhalter 11"/>
          <p:cNvSpPr>
            <a:spLocks noGrp="1"/>
          </p:cNvSpPr>
          <p:nvPr>
            <p:ph type="dt" sz="half" idx="10"/>
          </p:nvPr>
        </p:nvSpPr>
        <p:spPr>
          <a:xfrm>
            <a:off x="6248400" y="6248400"/>
            <a:ext cx="2667000" cy="365125"/>
          </a:xfrm>
        </p:spPr>
        <p:txBody>
          <a:bodyPr rtlCol="0"/>
          <a:lstStyle/>
          <a:p>
            <a:fld id="{4BE6D03A-690A-45B6-B845-04A65D575127}" type="datetime1">
              <a:rPr lang="de-AT" smtClean="0">
                <a:solidFill>
                  <a:srgbClr val="4E5B6F"/>
                </a:solidFill>
              </a:rPr>
              <a:t>24.01.2025</a:t>
            </a:fld>
            <a:endParaRPr lang="de-AT">
              <a:solidFill>
                <a:srgbClr val="4E5B6F"/>
              </a:solidFill>
            </a:endParaRPr>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B90F5A57-8277-4128-9E0F-D3B511DCDD08}" type="slidenum">
              <a:rPr lang="de-AT" smtClean="0"/>
              <a:pPr/>
              <a:t>‹#›</a:t>
            </a:fld>
            <a:endParaRPr lang="de-AT"/>
          </a:p>
        </p:txBody>
      </p:sp>
      <p:sp>
        <p:nvSpPr>
          <p:cNvPr id="14" name="Fußzeilenplatzhalter 13"/>
          <p:cNvSpPr>
            <a:spLocks noGrp="1"/>
          </p:cNvSpPr>
          <p:nvPr>
            <p:ph type="ftr" sz="quarter" idx="12"/>
          </p:nvPr>
        </p:nvSpPr>
        <p:spPr>
          <a:xfrm>
            <a:off x="1600200" y="6248206"/>
            <a:ext cx="4572000" cy="365125"/>
          </a:xfrm>
        </p:spPr>
        <p:txBody>
          <a:bodyPr rtlCol="0"/>
          <a:lstStyle/>
          <a:p>
            <a:r>
              <a:rPr lang="de-AT">
                <a:solidFill>
                  <a:srgbClr val="4E5B6F"/>
                </a:solidFill>
              </a:rPr>
              <a:t>Copyright Martina Greiner-Lebenbauer 2019</a:t>
            </a:r>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a:t>Bild durch Klicken auf Symbol hinzufügen</a:t>
            </a:r>
            <a:endParaRPr kumimoji="0" lang="en-US" dirty="0"/>
          </a:p>
        </p:txBody>
      </p:sp>
    </p:spTree>
    <p:extLst>
      <p:ext uri="{BB962C8B-B14F-4D97-AF65-F5344CB8AC3E}">
        <p14:creationId xmlns:p14="http://schemas.microsoft.com/office/powerpoint/2010/main" val="2192340825"/>
      </p:ext>
    </p:extLst>
  </p:cSld>
  <p:clrMapOvr>
    <a:overrideClrMapping bg1="lt1" tx1="dk1" bg2="lt2" tx2="dk2" accent1="accent1" accent2="accent2" accent3="accent3" accent4="accent4" accent5="accent5" accent6="accent6" hlink="hlink" folHlink="folHlink"/>
  </p:clrMapOvr>
  <p:transition>
    <p:wedg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
        <p:nvSpPr>
          <p:cNvPr id="4" name="Datumsplatzhalter 3"/>
          <p:cNvSpPr>
            <a:spLocks noGrp="1"/>
          </p:cNvSpPr>
          <p:nvPr>
            <p:ph type="dt" sz="half" idx="10"/>
          </p:nvPr>
        </p:nvSpPr>
        <p:spPr/>
        <p:txBody>
          <a:bodyPr/>
          <a:lstStyle/>
          <a:p>
            <a:fld id="{4F0145A2-8E05-412E-8793-690BB55680E2}" type="datetime1">
              <a:rPr lang="de-AT" smtClean="0">
                <a:solidFill>
                  <a:srgbClr val="4E5B6F"/>
                </a:solidFill>
              </a:rPr>
              <a:t>24.01.2025</a:t>
            </a:fld>
            <a:endParaRPr lang="de-AT">
              <a:solidFill>
                <a:srgbClr val="4E5B6F"/>
              </a:solidFill>
            </a:endParaRPr>
          </a:p>
        </p:txBody>
      </p:sp>
      <p:sp>
        <p:nvSpPr>
          <p:cNvPr id="5" name="Fußzeilenplatzhalter 4"/>
          <p:cNvSpPr>
            <a:spLocks noGrp="1"/>
          </p:cNvSpPr>
          <p:nvPr>
            <p:ph type="ftr" sz="quarter" idx="11"/>
          </p:nvPr>
        </p:nvSpPr>
        <p:spPr/>
        <p:txBody>
          <a:bodyPr/>
          <a:lstStyle/>
          <a:p>
            <a:r>
              <a:rPr lang="de-AT">
                <a:solidFill>
                  <a:srgbClr val="4E5B6F"/>
                </a:solidFill>
              </a:rPr>
              <a:t>Copyright Martina Greiner-Lebenbauer 2019</a:t>
            </a:r>
          </a:p>
        </p:txBody>
      </p:sp>
      <p:sp>
        <p:nvSpPr>
          <p:cNvPr id="6" name="Foliennummernplatzhalter 5"/>
          <p:cNvSpPr>
            <a:spLocks noGrp="1"/>
          </p:cNvSpPr>
          <p:nvPr>
            <p:ph type="sldNum" sz="quarter" idx="12"/>
          </p:nvPr>
        </p:nvSpPr>
        <p:spPr/>
        <p:txBody>
          <a:bodyPr/>
          <a:lstStyle/>
          <a:p>
            <a:fld id="{B90F5A57-8277-4128-9E0F-D3B511DCDD08}" type="slidenum">
              <a:rPr lang="de-AT" smtClean="0"/>
              <a:pPr/>
              <a:t>‹#›</a:t>
            </a:fld>
            <a:endParaRPr lang="de-AT"/>
          </a:p>
        </p:txBody>
      </p:sp>
    </p:spTree>
    <p:extLst>
      <p:ext uri="{BB962C8B-B14F-4D97-AF65-F5344CB8AC3E}">
        <p14:creationId xmlns:p14="http://schemas.microsoft.com/office/powerpoint/2010/main" val="2649572602"/>
      </p:ext>
    </p:extLst>
  </p:cSld>
  <p:clrMapOvr>
    <a:masterClrMapping/>
  </p:clrMapOvr>
  <p:transition>
    <p:wedg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1632952" y="228600"/>
            <a:ext cx="7130048" cy="990600"/>
          </a:xfrm>
          <a:prstGeom prst="rect">
            <a:avLst/>
          </a:prstGeom>
        </p:spPr>
        <p:txBody>
          <a:bodyPr vert="horz" anchor="ctr">
            <a:normAutofit/>
          </a:bodyPr>
          <a:lstStyle/>
          <a:p>
            <a:r>
              <a:rPr kumimoji="0" lang="de-DE" dirty="0"/>
              <a:t>Titelmasterformat durch Klicken bearbeiten</a:t>
            </a:r>
            <a:endParaRPr kumimoji="0" lang="en-US" dirty="0"/>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a:t>Textmasterformate durch Klicken bearbeiten</a:t>
            </a:r>
          </a:p>
          <a:p>
            <a:pPr lvl="1" eaLnBrk="1" latinLnBrk="0" hangingPunct="1"/>
            <a:r>
              <a:rPr kumimoji="0" lang="de-DE"/>
              <a:t>Zweite Ebene</a:t>
            </a:r>
          </a:p>
          <a:p>
            <a:pPr lvl="2" eaLnBrk="1" latinLnBrk="0" hangingPunct="1"/>
            <a:r>
              <a:rPr kumimoji="0" lang="de-DE"/>
              <a:t>Dritte Ebene</a:t>
            </a:r>
          </a:p>
          <a:p>
            <a:pPr lvl="3" eaLnBrk="1" latinLnBrk="0" hangingPunct="1"/>
            <a:r>
              <a:rPr kumimoji="0" lang="de-DE"/>
              <a:t>Vierte Ebene</a:t>
            </a:r>
          </a:p>
          <a:p>
            <a:pPr lvl="4" eaLnBrk="1" latinLnBrk="0" hangingPunct="1"/>
            <a:r>
              <a:rPr kumimoji="0" lang="de-DE"/>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C7A62C5-B129-4C3B-B5B6-C16E885323B8}" type="datetime1">
              <a:rPr lang="de-AT" smtClean="0">
                <a:solidFill>
                  <a:srgbClr val="4E5B6F"/>
                </a:solidFill>
              </a:rPr>
              <a:t>24.01.2025</a:t>
            </a:fld>
            <a:endParaRPr lang="de-AT">
              <a:solidFill>
                <a:srgbClr val="4E5B6F"/>
              </a:solidFill>
            </a:endParaRPr>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r>
              <a:rPr lang="de-AT">
                <a:solidFill>
                  <a:srgbClr val="4E5B6F"/>
                </a:solidFill>
              </a:rPr>
              <a:t>Copyright Martina Greiner-Lebenbauer 2019</a:t>
            </a:r>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B90F5A57-8277-4128-9E0F-D3B511DCDD08}" type="slidenum">
              <a:rPr lang="de-AT" smtClean="0"/>
              <a:pPr/>
              <a:t>‹#›</a:t>
            </a:fld>
            <a:endParaRPr lang="de-AT"/>
          </a:p>
        </p:txBody>
      </p:sp>
      <p:pic>
        <p:nvPicPr>
          <p:cNvPr id="11" name="Grafik 10"/>
          <p:cNvPicPr>
            <a:picLocks noChangeAspect="1"/>
          </p:cNvPicPr>
          <p:nvPr userDrawn="1"/>
        </p:nvPicPr>
        <p:blipFill rotWithShape="1">
          <a:blip r:embed="rId12"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400584789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Lst>
  <p:transition>
    <p:wedge/>
  </p:transition>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www.hinsehen.at/"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image" Target="../media/image8.sv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7.jpg"/></Relationships>
</file>

<file path=ppt/slides/_rels/slide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9.xml"/></Relationships>
</file>

<file path=ppt/slides/_rels/slide5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hyperlink" Target="mailto:ombudsstelle@edw.or.at"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hyperlink" Target="http://www.hinsehen.at/" TargetMode="External"/><Relationship Id="rId4" Type="http://schemas.openxmlformats.org/officeDocument/2006/relationships/hyperlink" Target="mailto:hinsehen@edw.or.at" TargetMode="External"/></Relationships>
</file>

<file path=ppt/slides/_rels/slide58.xml.rels><?xml version="1.0" encoding="UTF-8" standalone="yes"?>
<Relationships xmlns="http://schemas.openxmlformats.org/package/2006/relationships"><Relationship Id="rId3" Type="http://schemas.openxmlformats.org/officeDocument/2006/relationships/hyperlink" Target="http://www.familienberatung.gv.at/"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hyperlink" Target="http://www.tamar.at/" TargetMode="External"/><Relationship Id="rId4" Type="http://schemas.openxmlformats.org/officeDocument/2006/relationships/hyperlink" Target="http://www.interventionsstelle-wien.at/" TargetMode="External"/></Relationships>
</file>

<file path=ppt/slides/_rels/slide59.xml.rels><?xml version="1.0" encoding="UTF-8" standalone="yes"?>
<Relationships xmlns="http://schemas.openxmlformats.org/package/2006/relationships"><Relationship Id="rId3" Type="http://schemas.openxmlformats.org/officeDocument/2006/relationships/hyperlink" Target="mailto:ksz-wien@die-moewe.at" TargetMode="External"/><Relationship Id="rId7" Type="http://schemas.openxmlformats.org/officeDocument/2006/relationships/image" Target="../media/image27.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hyperlink" Target="mailto:office.zwettl@gewaltschutzzentrum-noe.at" TargetMode="External"/><Relationship Id="rId5" Type="http://schemas.openxmlformats.org/officeDocument/2006/relationships/hyperlink" Target="mailto:office.st.poelten@gewaltschutzzentrum-noe.at" TargetMode="External"/><Relationship Id="rId4" Type="http://schemas.openxmlformats.org/officeDocument/2006/relationships/hyperlink" Target="http://www.die-moewe.at/" TargetMode="External"/></Relationships>
</file>

<file path=ppt/slides/_rels/slide6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jpeg"/></Relationships>
</file>

<file path=ppt/slides/_rels/slide6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hyperlink" Target="mailto:s.ruppert@edw.or.at" TargetMode="External"/><Relationship Id="rId2" Type="http://schemas.openxmlformats.org/officeDocument/2006/relationships/image" Target="../media/image32.jpeg"/><Relationship Id="rId1" Type="http://schemas.openxmlformats.org/officeDocument/2006/relationships/slideLayout" Target="../slideLayouts/slideLayout2.xml"/><Relationship Id="rId5" Type="http://schemas.openxmlformats.org/officeDocument/2006/relationships/image" Target="../media/image5.jpg"/><Relationship Id="rId4" Type="http://schemas.openxmlformats.org/officeDocument/2006/relationships/hyperlink" Target="mailto:rahmenordnung@edw.or.at" TargetMode="External"/></Relationships>
</file>

<file path=ppt/slides/_rels/slide6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9.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 Id="rId5" Type="http://schemas.openxmlformats.org/officeDocument/2006/relationships/image" Target="../media/image37.png"/><Relationship Id="rId4" Type="http://schemas.openxmlformats.org/officeDocument/2006/relationships/image" Target="../media/image36.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9.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0" y="0"/>
            <a:ext cx="9144000" cy="1916832"/>
          </a:xfrm>
          <a:solidFill>
            <a:srgbClr val="00B0F0"/>
          </a:solidFill>
        </p:spPr>
        <p:txBody>
          <a:bodyPr>
            <a:normAutofit/>
          </a:bodyPr>
          <a:lstStyle/>
          <a:p>
            <a:pPr algn="ctr"/>
            <a:r>
              <a:rPr lang="de-AT" sz="10700" cap="none" dirty="0">
                <a:solidFill>
                  <a:schemeClr val="tx1"/>
                </a:solidFill>
              </a:rPr>
              <a:t>   hinsehen.at</a:t>
            </a:r>
          </a:p>
        </p:txBody>
      </p:sp>
      <p:sp>
        <p:nvSpPr>
          <p:cNvPr id="3" name="Untertitel 2"/>
          <p:cNvSpPr>
            <a:spLocks noGrp="1"/>
          </p:cNvSpPr>
          <p:nvPr>
            <p:ph type="subTitle" idx="1"/>
          </p:nvPr>
        </p:nvSpPr>
        <p:spPr>
          <a:xfrm>
            <a:off x="0" y="1700808"/>
            <a:ext cx="9144000" cy="5157192"/>
          </a:xfrm>
          <a:solidFill>
            <a:srgbClr val="92D050"/>
          </a:solidFill>
          <a:ln>
            <a:solidFill>
              <a:srgbClr val="00B050"/>
            </a:solidFill>
          </a:ln>
        </p:spPr>
        <p:txBody>
          <a:bodyPr vert="horz" lIns="91440" tIns="45720" rIns="91440" bIns="45720" anchor="ctr">
            <a:normAutofit/>
          </a:bodyPr>
          <a:lstStyle/>
          <a:p>
            <a:pPr algn="ctr"/>
            <a:r>
              <a:rPr lang="de-DE" sz="2800" b="1" dirty="0">
                <a:solidFill>
                  <a:schemeClr val="tx1"/>
                </a:solidFill>
              </a:rPr>
              <a:t> </a:t>
            </a:r>
          </a:p>
          <a:p>
            <a:pPr algn="ctr"/>
            <a:r>
              <a:rPr lang="de-DE" sz="2800" b="1" dirty="0">
                <a:solidFill>
                  <a:schemeClr val="bg2">
                    <a:lumMod val="25000"/>
                  </a:schemeClr>
                </a:solidFill>
              </a:rPr>
              <a:t>Kultur der Achtsamkeit und Sensibilisierung im Gewaltschutz</a:t>
            </a:r>
          </a:p>
          <a:p>
            <a:pPr algn="ctr"/>
            <a:endParaRPr lang="de-AT" sz="2800" dirty="0">
              <a:solidFill>
                <a:schemeClr val="bg2">
                  <a:lumMod val="25000"/>
                </a:schemeClr>
              </a:solidFill>
            </a:endParaRPr>
          </a:p>
          <a:p>
            <a:pPr algn="ctr"/>
            <a:r>
              <a:rPr lang="de-AT" sz="2400" b="1" dirty="0">
                <a:solidFill>
                  <a:schemeClr val="bg2">
                    <a:lumMod val="25000"/>
                  </a:schemeClr>
                </a:solidFill>
              </a:rPr>
              <a:t>Stabsstelle für Prävention von Missbrauch und Gewalt in der Erzdiözese Wien</a:t>
            </a:r>
          </a:p>
          <a:p>
            <a:pPr algn="ctr"/>
            <a:endParaRPr lang="de-AT" sz="2400" b="1" dirty="0">
              <a:solidFill>
                <a:schemeClr val="bg2">
                  <a:lumMod val="25000"/>
                </a:schemeClr>
              </a:solidFill>
            </a:endParaRPr>
          </a:p>
          <a:p>
            <a:pPr algn="ctr"/>
            <a:r>
              <a:rPr lang="de-DE" sz="1800" b="1" dirty="0" err="1">
                <a:solidFill>
                  <a:schemeClr val="bg2">
                    <a:lumMod val="25000"/>
                  </a:schemeClr>
                </a:solidFill>
              </a:rPr>
              <a:t>Referent:innen-Team</a:t>
            </a:r>
            <a:r>
              <a:rPr lang="de-DE" sz="1800" b="1" dirty="0">
                <a:solidFill>
                  <a:schemeClr val="bg2">
                    <a:lumMod val="25000"/>
                  </a:schemeClr>
                </a:solidFill>
              </a:rPr>
              <a:t> der Stabsstelle</a:t>
            </a:r>
            <a:endParaRPr lang="de-AT" sz="2400" b="1" dirty="0">
              <a:solidFill>
                <a:schemeClr val="bg2">
                  <a:lumMod val="25000"/>
                </a:schemeClr>
              </a:solidFill>
            </a:endParaRPr>
          </a:p>
          <a:p>
            <a:pPr algn="ctr"/>
            <a:endParaRPr lang="de-AT" sz="2400" dirty="0">
              <a:solidFill>
                <a:schemeClr val="tx1"/>
              </a:solidFill>
            </a:endParaRPr>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404664"/>
            <a:ext cx="1786423" cy="10483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0639643"/>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ctrTitle"/>
          </p:nvPr>
        </p:nvSpPr>
        <p:spPr>
          <a:xfrm>
            <a:off x="0" y="0"/>
            <a:ext cx="9144000" cy="1916832"/>
          </a:xfrm>
          <a:solidFill>
            <a:srgbClr val="00B0F0"/>
          </a:solidFill>
        </p:spPr>
        <p:txBody>
          <a:bodyPr>
            <a:normAutofit/>
          </a:bodyPr>
          <a:lstStyle/>
          <a:p>
            <a:pPr algn="ctr"/>
            <a:r>
              <a:rPr lang="de-AT" sz="10700" cap="none" dirty="0">
                <a:solidFill>
                  <a:schemeClr val="tx1"/>
                </a:solidFill>
              </a:rPr>
              <a:t>   hinsehen.at</a:t>
            </a:r>
          </a:p>
        </p:txBody>
      </p:sp>
      <p:sp>
        <p:nvSpPr>
          <p:cNvPr id="3" name="Untertitel 2"/>
          <p:cNvSpPr>
            <a:spLocks noGrp="1"/>
          </p:cNvSpPr>
          <p:nvPr>
            <p:ph type="subTitle" idx="1"/>
          </p:nvPr>
        </p:nvSpPr>
        <p:spPr>
          <a:xfrm>
            <a:off x="0" y="1700808"/>
            <a:ext cx="9144000" cy="5157192"/>
          </a:xfrm>
          <a:solidFill>
            <a:srgbClr val="92D050"/>
          </a:solidFill>
          <a:ln>
            <a:solidFill>
              <a:srgbClr val="00B050"/>
            </a:solidFill>
          </a:ln>
        </p:spPr>
        <p:txBody>
          <a:bodyPr vert="horz" lIns="91440" tIns="45720" rIns="91440" bIns="45720" anchor="ctr">
            <a:normAutofit/>
          </a:bodyPr>
          <a:lstStyle/>
          <a:p>
            <a:pPr algn="ctr"/>
            <a:r>
              <a:rPr lang="de-DE" sz="2800" b="1" dirty="0">
                <a:solidFill>
                  <a:schemeClr val="tx1"/>
                </a:solidFill>
              </a:rPr>
              <a:t> </a:t>
            </a:r>
          </a:p>
          <a:p>
            <a:pPr algn="ctr"/>
            <a:r>
              <a:rPr lang="de-DE" sz="2800" b="1" dirty="0">
                <a:solidFill>
                  <a:schemeClr val="bg2">
                    <a:lumMod val="25000"/>
                  </a:schemeClr>
                </a:solidFill>
              </a:rPr>
              <a:t>Kultur der Achtsamkeit und Sensibilisierung im Gewaltschutz</a:t>
            </a:r>
          </a:p>
          <a:p>
            <a:pPr algn="ctr"/>
            <a:endParaRPr lang="de-AT" sz="2800" dirty="0">
              <a:solidFill>
                <a:schemeClr val="bg2">
                  <a:lumMod val="25000"/>
                </a:schemeClr>
              </a:solidFill>
            </a:endParaRPr>
          </a:p>
          <a:p>
            <a:pPr algn="ctr"/>
            <a:r>
              <a:rPr lang="de-AT" sz="2400" b="1" dirty="0">
                <a:solidFill>
                  <a:schemeClr val="bg2">
                    <a:lumMod val="25000"/>
                  </a:schemeClr>
                </a:solidFill>
              </a:rPr>
              <a:t>Stabsstelle für Prävention von Missbrauch und Gewalt in der Erzdiözese Wien</a:t>
            </a:r>
          </a:p>
          <a:p>
            <a:pPr algn="ctr"/>
            <a:endParaRPr lang="de-AT" sz="1800" dirty="0">
              <a:solidFill>
                <a:schemeClr val="bg2">
                  <a:lumMod val="25000"/>
                </a:schemeClr>
              </a:solidFill>
            </a:endParaRPr>
          </a:p>
          <a:p>
            <a:pPr algn="ctr"/>
            <a:r>
              <a:rPr lang="de-AT" sz="1800" dirty="0">
                <a:solidFill>
                  <a:schemeClr val="bg2">
                    <a:lumMod val="25000"/>
                  </a:schemeClr>
                </a:solidFill>
              </a:rPr>
              <a:t>Sabine Ruppert, Stabsstelle Erzdiözese Wien</a:t>
            </a:r>
          </a:p>
          <a:p>
            <a:pPr algn="ctr"/>
            <a:r>
              <a:rPr lang="de-DE" sz="1800" dirty="0">
                <a:solidFill>
                  <a:schemeClr val="bg2">
                    <a:lumMod val="25000"/>
                  </a:schemeClr>
                </a:solidFill>
              </a:rPr>
              <a:t>Rebecca </a:t>
            </a:r>
            <a:r>
              <a:rPr lang="de-DE" sz="1800" dirty="0" err="1">
                <a:solidFill>
                  <a:schemeClr val="bg2">
                    <a:lumMod val="25000"/>
                  </a:schemeClr>
                </a:solidFill>
              </a:rPr>
              <a:t>Gerdenitsch</a:t>
            </a:r>
            <a:r>
              <a:rPr lang="de-DE" sz="1800" dirty="0">
                <a:solidFill>
                  <a:schemeClr val="bg2">
                    <a:lumMod val="25000"/>
                  </a:schemeClr>
                </a:solidFill>
              </a:rPr>
              <a:t>-Schwarz, Stabsstelle Diözese Eisenstadt</a:t>
            </a:r>
            <a:endParaRPr lang="de-AT" sz="2400" dirty="0">
              <a:solidFill>
                <a:schemeClr val="bg2">
                  <a:lumMod val="25000"/>
                </a:schemeClr>
              </a:solidFill>
            </a:endParaRPr>
          </a:p>
          <a:p>
            <a:pPr algn="ctr"/>
            <a:endParaRPr lang="de-AT" sz="2400" dirty="0">
              <a:solidFill>
                <a:schemeClr val="tx1"/>
              </a:solidFill>
            </a:endParaRPr>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404664"/>
            <a:ext cx="1786423" cy="10483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68674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424DA1D-2B2D-47BD-A1C2-157C277090CB}"/>
              </a:ext>
            </a:extLst>
          </p:cNvPr>
          <p:cNvSpPr>
            <a:spLocks noGrp="1"/>
          </p:cNvSpPr>
          <p:nvPr>
            <p:ph type="title"/>
          </p:nvPr>
        </p:nvSpPr>
        <p:spPr/>
        <p:txBody>
          <a:bodyPr vert="horz" lIns="91440" tIns="45720" rIns="91440" bIns="45720" anchor="ctr">
            <a:normAutofit/>
          </a:bodyPr>
          <a:lstStyle/>
          <a:p>
            <a:pPr algn="ctr"/>
            <a:r>
              <a:rPr lang="de-AT" sz="4400" b="1" dirty="0">
                <a:solidFill>
                  <a:srgbClr val="00B050"/>
                </a:solidFill>
              </a:rPr>
              <a:t>Ablauf </a:t>
            </a:r>
            <a:r>
              <a:rPr lang="de-AT" b="1" dirty="0">
                <a:solidFill>
                  <a:srgbClr val="00B050"/>
                </a:solidFill>
              </a:rPr>
              <a:t>des </a:t>
            </a:r>
            <a:r>
              <a:rPr lang="de-AT" sz="4400" b="1" dirty="0">
                <a:solidFill>
                  <a:srgbClr val="00B050"/>
                </a:solidFill>
              </a:rPr>
              <a:t>Workshops</a:t>
            </a:r>
            <a:endParaRPr lang="de-AT" b="1" dirty="0">
              <a:solidFill>
                <a:srgbClr val="00B050"/>
              </a:solidFill>
            </a:endParaRPr>
          </a:p>
        </p:txBody>
      </p:sp>
      <p:sp>
        <p:nvSpPr>
          <p:cNvPr id="3" name="Foliennummernplatzhalter 2">
            <a:extLst>
              <a:ext uri="{FF2B5EF4-FFF2-40B4-BE49-F238E27FC236}">
                <a16:creationId xmlns:a16="http://schemas.microsoft.com/office/drawing/2014/main" id="{93F83F72-2502-4FA9-8AE0-9DE233D0DFA4}"/>
              </a:ext>
            </a:extLst>
          </p:cNvPr>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a:t>
            </a:fld>
            <a:endParaRPr kumimoji="0" lang="de-AT" sz="1400" b="1" i="0" u="none" strike="noStrike" kern="1200" cap="none" spc="0" normalizeH="0" baseline="0" noProof="0" dirty="0">
              <a:ln>
                <a:noFill/>
              </a:ln>
              <a:solidFill>
                <a:srgbClr val="FFFFFF"/>
              </a:solidFill>
              <a:effectLst/>
              <a:uLnTx/>
              <a:uFillTx/>
              <a:latin typeface="Tw Cen MT"/>
              <a:ea typeface="+mn-ea"/>
              <a:cs typeface="+mn-cs"/>
            </a:endParaRPr>
          </a:p>
        </p:txBody>
      </p:sp>
      <p:sp>
        <p:nvSpPr>
          <p:cNvPr id="4" name="Inhaltsplatzhalter 3">
            <a:extLst>
              <a:ext uri="{FF2B5EF4-FFF2-40B4-BE49-F238E27FC236}">
                <a16:creationId xmlns:a16="http://schemas.microsoft.com/office/drawing/2014/main" id="{58DDEE6F-A3CA-4AF6-9DBB-28DF15E9CBE4}"/>
              </a:ext>
            </a:extLst>
          </p:cNvPr>
          <p:cNvSpPr>
            <a:spLocks noGrp="1"/>
          </p:cNvSpPr>
          <p:nvPr>
            <p:ph sz="quarter" idx="1"/>
          </p:nvPr>
        </p:nvSpPr>
        <p:spPr/>
        <p:txBody>
          <a:bodyPr>
            <a:normAutofit fontScale="92500" lnSpcReduction="20000"/>
          </a:bodyPr>
          <a:lstStyle/>
          <a:p>
            <a:pPr marL="457200" marR="0" lvl="0" indent="-457200" algn="l" defTabSz="914400" rtl="0" eaLnBrk="1" fontAlgn="auto" latinLnBrk="0" hangingPunct="1">
              <a:lnSpc>
                <a:spcPct val="170000"/>
              </a:lnSpc>
              <a:spcBef>
                <a:spcPts val="0"/>
              </a:spcBef>
              <a:spcAft>
                <a:spcPts val="0"/>
              </a:spcAft>
              <a:buClrTx/>
              <a:buSzPct val="60000"/>
              <a:buFont typeface="+mj-lt"/>
              <a:buAutoNum type="arabicPeriod"/>
              <a:tabLst/>
              <a:defRPr/>
            </a:pPr>
            <a:r>
              <a:rPr kumimoji="0" lang="de-DE" sz="1800" b="0" i="0" u="none" strike="noStrike" kern="1200" cap="none" spc="0" normalizeH="0" baseline="0" noProof="0" dirty="0">
                <a:ln>
                  <a:noFill/>
                </a:ln>
                <a:effectLst/>
                <a:uLnTx/>
                <a:uFillTx/>
                <a:latin typeface="Tw Cen MT"/>
                <a:ea typeface="+mn-ea"/>
                <a:cs typeface="+mn-cs"/>
              </a:rPr>
              <a:t>Begrüßung und Einstiegsrunde</a:t>
            </a:r>
          </a:p>
          <a:p>
            <a:pPr marL="457200" marR="0" lvl="0" indent="-457200" algn="l" defTabSz="914400" rtl="0" eaLnBrk="1" fontAlgn="auto" latinLnBrk="0" hangingPunct="1">
              <a:lnSpc>
                <a:spcPct val="170000"/>
              </a:lnSpc>
              <a:spcBef>
                <a:spcPts val="0"/>
              </a:spcBef>
              <a:spcAft>
                <a:spcPts val="0"/>
              </a:spcAft>
              <a:buClrTx/>
              <a:buSzPct val="60000"/>
              <a:buFont typeface="+mj-lt"/>
              <a:buAutoNum type="arabicPeriod"/>
              <a:tabLst/>
              <a:defRPr/>
            </a:pPr>
            <a:r>
              <a:rPr kumimoji="0" lang="de-DE" sz="1800" b="0" i="0" u="none" strike="noStrike" kern="1200" cap="none" spc="0" normalizeH="0" baseline="0" noProof="0" dirty="0">
                <a:ln>
                  <a:noFill/>
                </a:ln>
                <a:effectLst/>
                <a:uLnTx/>
                <a:uFillTx/>
                <a:latin typeface="Tw Cen MT"/>
                <a:ea typeface="+mn-ea"/>
                <a:cs typeface="+mn-cs"/>
              </a:rPr>
              <a:t>Gewaltschutz in katholischer Kirche – geschichtliche Entwicklung</a:t>
            </a:r>
          </a:p>
          <a:p>
            <a:pPr marL="457200" marR="0" lvl="0" indent="-457200" algn="l" defTabSz="914400" rtl="0" eaLnBrk="1" fontAlgn="auto" latinLnBrk="0" hangingPunct="1">
              <a:lnSpc>
                <a:spcPct val="170000"/>
              </a:lnSpc>
              <a:spcBef>
                <a:spcPts val="0"/>
              </a:spcBef>
              <a:spcAft>
                <a:spcPts val="0"/>
              </a:spcAft>
              <a:buClrTx/>
              <a:buSzPct val="60000"/>
              <a:buFont typeface="+mj-lt"/>
              <a:buAutoNum type="arabicPeriod"/>
              <a:tabLst/>
              <a:defRPr/>
            </a:pPr>
            <a:r>
              <a:rPr kumimoji="0" lang="de-DE" sz="1800" b="0" i="0" u="none" strike="noStrike" kern="1200" cap="none" spc="0" normalizeH="0" baseline="0" noProof="0" dirty="0">
                <a:ln>
                  <a:noFill/>
                </a:ln>
                <a:effectLst/>
                <a:uLnTx/>
                <a:uFillTx/>
                <a:latin typeface="Tw Cen MT"/>
                <a:ea typeface="+mn-ea"/>
                <a:cs typeface="+mn-cs"/>
              </a:rPr>
              <a:t>Nähe und Distanz im professionellen Kontext</a:t>
            </a:r>
          </a:p>
          <a:p>
            <a:pPr marL="457200" marR="0" lvl="0" indent="-457200" algn="l" defTabSz="914400" rtl="0" eaLnBrk="1" fontAlgn="auto" latinLnBrk="0" hangingPunct="1">
              <a:lnSpc>
                <a:spcPct val="170000"/>
              </a:lnSpc>
              <a:spcBef>
                <a:spcPts val="0"/>
              </a:spcBef>
              <a:spcAft>
                <a:spcPts val="0"/>
              </a:spcAft>
              <a:buClrTx/>
              <a:buSzPct val="60000"/>
              <a:buFont typeface="+mj-lt"/>
              <a:buAutoNum type="arabicPeriod"/>
              <a:tabLst/>
              <a:defRPr/>
            </a:pPr>
            <a:r>
              <a:rPr kumimoji="0" lang="de-DE" sz="1800" b="0" i="0" u="none" strike="noStrike" kern="1200" cap="none" spc="0" normalizeH="0" baseline="0" noProof="0" dirty="0">
                <a:ln>
                  <a:noFill/>
                </a:ln>
                <a:effectLst/>
                <a:uLnTx/>
                <a:uFillTx/>
                <a:latin typeface="Tw Cen MT"/>
                <a:ea typeface="+mn-ea"/>
                <a:cs typeface="+mn-cs"/>
              </a:rPr>
              <a:t>Situationseinschätzungen</a:t>
            </a:r>
          </a:p>
          <a:p>
            <a:pPr marL="457200" marR="0" lvl="0" indent="-457200" algn="l" defTabSz="914400" rtl="0" eaLnBrk="1" fontAlgn="auto" latinLnBrk="0" hangingPunct="1">
              <a:lnSpc>
                <a:spcPct val="170000"/>
              </a:lnSpc>
              <a:spcBef>
                <a:spcPts val="0"/>
              </a:spcBef>
              <a:spcAft>
                <a:spcPts val="0"/>
              </a:spcAft>
              <a:buClrTx/>
              <a:buSzPct val="60000"/>
              <a:buFont typeface="+mj-lt"/>
              <a:buAutoNum type="arabicPeriod"/>
              <a:tabLst/>
              <a:defRPr/>
            </a:pPr>
            <a:r>
              <a:rPr kumimoji="0" lang="de-DE" sz="1800" b="0" i="0" u="none" strike="noStrike" kern="1200" cap="none" spc="0" normalizeH="0" baseline="0" noProof="0" dirty="0">
                <a:ln>
                  <a:noFill/>
                </a:ln>
                <a:effectLst/>
                <a:uLnTx/>
                <a:uFillTx/>
                <a:latin typeface="Tw Cen MT"/>
                <a:ea typeface="+mn-ea"/>
                <a:cs typeface="+mn-cs"/>
              </a:rPr>
              <a:t>Formen von Gewalt</a:t>
            </a:r>
          </a:p>
          <a:p>
            <a:pPr marL="457200" indent="-457200">
              <a:lnSpc>
                <a:spcPct val="170000"/>
              </a:lnSpc>
              <a:spcBef>
                <a:spcPts val="0"/>
              </a:spcBef>
              <a:buClrTx/>
              <a:buFont typeface="+mj-lt"/>
              <a:buAutoNum type="arabicPeriod"/>
              <a:defRPr/>
            </a:pPr>
            <a:r>
              <a:rPr kumimoji="0" lang="de-DE" sz="1800" b="0" i="0" u="none" strike="noStrike" kern="1200" cap="none" spc="0" normalizeH="0" baseline="0" noProof="0" dirty="0">
                <a:ln>
                  <a:noFill/>
                </a:ln>
                <a:effectLst/>
                <a:uLnTx/>
                <a:uFillTx/>
                <a:latin typeface="Tw Cen MT"/>
                <a:ea typeface="+mn-ea"/>
                <a:cs typeface="+mn-cs"/>
              </a:rPr>
              <a:t>Prävention und Maßnahmen</a:t>
            </a:r>
          </a:p>
          <a:p>
            <a:pPr marL="457200" marR="0" lvl="0" indent="-457200" algn="l" defTabSz="914400" rtl="0" eaLnBrk="1" fontAlgn="auto" latinLnBrk="0" hangingPunct="1">
              <a:lnSpc>
                <a:spcPct val="170000"/>
              </a:lnSpc>
              <a:spcBef>
                <a:spcPts val="0"/>
              </a:spcBef>
              <a:spcAft>
                <a:spcPts val="0"/>
              </a:spcAft>
              <a:buClrTx/>
              <a:buSzPct val="60000"/>
              <a:buFont typeface="+mj-lt"/>
              <a:buAutoNum type="arabicPeriod"/>
              <a:tabLst/>
              <a:defRPr/>
            </a:pPr>
            <a:r>
              <a:rPr kumimoji="0" lang="de-DE" sz="1800" b="0" i="0" u="none" strike="noStrike" kern="1200" cap="none" spc="0" normalizeH="0" baseline="0" noProof="0" dirty="0">
                <a:ln>
                  <a:noFill/>
                </a:ln>
                <a:effectLst/>
                <a:uLnTx/>
                <a:uFillTx/>
                <a:latin typeface="Tw Cen MT"/>
                <a:ea typeface="+mn-ea"/>
                <a:cs typeface="+mn-cs"/>
              </a:rPr>
              <a:t>Fallgeschichten</a:t>
            </a:r>
          </a:p>
          <a:p>
            <a:pPr marL="457200" marR="0" lvl="0" indent="-457200" algn="l" defTabSz="914400" rtl="0" eaLnBrk="1" fontAlgn="auto" latinLnBrk="0" hangingPunct="1">
              <a:lnSpc>
                <a:spcPct val="170000"/>
              </a:lnSpc>
              <a:spcBef>
                <a:spcPts val="0"/>
              </a:spcBef>
              <a:spcAft>
                <a:spcPts val="0"/>
              </a:spcAft>
              <a:buClrTx/>
              <a:buSzPct val="60000"/>
              <a:buFont typeface="+mj-lt"/>
              <a:buAutoNum type="arabicPeriod"/>
              <a:tabLst/>
              <a:defRPr/>
            </a:pPr>
            <a:r>
              <a:rPr lang="de-DE" sz="1800" dirty="0">
                <a:latin typeface="Tw Cen MT"/>
              </a:rPr>
              <a:t>Sekundär- und Tertiärprävention inkl. Einrichtungen und Zahlen aus EDW</a:t>
            </a:r>
            <a:endParaRPr kumimoji="0" lang="de-DE" sz="1800" b="0" i="0" u="none" strike="noStrike" kern="1200" cap="none" spc="0" normalizeH="0" baseline="0" noProof="0" dirty="0">
              <a:ln>
                <a:noFill/>
              </a:ln>
              <a:effectLst/>
              <a:uLnTx/>
              <a:uFillTx/>
              <a:latin typeface="Tw Cen MT"/>
              <a:ea typeface="+mn-ea"/>
              <a:cs typeface="+mn-cs"/>
            </a:endParaRPr>
          </a:p>
          <a:p>
            <a:pPr marL="457200" indent="-457200">
              <a:lnSpc>
                <a:spcPct val="170000"/>
              </a:lnSpc>
              <a:spcBef>
                <a:spcPts val="0"/>
              </a:spcBef>
              <a:buClrTx/>
              <a:buFont typeface="+mj-lt"/>
              <a:buAutoNum type="arabicPeriod"/>
              <a:defRPr/>
            </a:pPr>
            <a:r>
              <a:rPr kumimoji="0" lang="de-DE" sz="1800" b="0" i="0" u="none" strike="noStrike" kern="1200" cap="none" spc="0" normalizeH="0" baseline="0" noProof="0" dirty="0">
                <a:ln>
                  <a:noFill/>
                </a:ln>
                <a:effectLst/>
                <a:uLnTx/>
                <a:uFillTx/>
                <a:latin typeface="Tw Cen MT"/>
                <a:ea typeface="+mn-ea"/>
                <a:cs typeface="+mn-cs"/>
              </a:rPr>
              <a:t>Beratungsstellen</a:t>
            </a:r>
          </a:p>
          <a:p>
            <a:pPr marL="457200" marR="0" lvl="0" indent="-457200" algn="l" defTabSz="914400" rtl="0" eaLnBrk="1" fontAlgn="auto" latinLnBrk="0" hangingPunct="1">
              <a:lnSpc>
                <a:spcPct val="170000"/>
              </a:lnSpc>
              <a:spcBef>
                <a:spcPts val="0"/>
              </a:spcBef>
              <a:spcAft>
                <a:spcPts val="0"/>
              </a:spcAft>
              <a:buClrTx/>
              <a:buSzPct val="60000"/>
              <a:buFont typeface="+mj-lt"/>
              <a:buAutoNum type="arabicPeriod"/>
              <a:tabLst/>
              <a:defRPr/>
            </a:pPr>
            <a:r>
              <a:rPr lang="de-DE" sz="1800" dirty="0">
                <a:latin typeface="Tw Cen MT"/>
              </a:rPr>
              <a:t>Exkurs: Gewalt unter Kinder und Jugendlichen</a:t>
            </a:r>
          </a:p>
          <a:p>
            <a:pPr marL="457200" marR="0" lvl="0" indent="-457200" algn="l" defTabSz="914400" rtl="0" eaLnBrk="1" fontAlgn="auto" latinLnBrk="0" hangingPunct="1">
              <a:lnSpc>
                <a:spcPct val="170000"/>
              </a:lnSpc>
              <a:spcBef>
                <a:spcPts val="0"/>
              </a:spcBef>
              <a:spcAft>
                <a:spcPts val="0"/>
              </a:spcAft>
              <a:buClrTx/>
              <a:buSzPct val="60000"/>
              <a:buFont typeface="+mj-lt"/>
              <a:buAutoNum type="arabicPeriod"/>
              <a:tabLst/>
              <a:defRPr/>
            </a:pPr>
            <a:r>
              <a:rPr lang="de-DE" sz="1800" dirty="0">
                <a:latin typeface="Tw Cen MT"/>
              </a:rPr>
              <a:t>Exkurs: </a:t>
            </a:r>
            <a:r>
              <a:rPr kumimoji="0" lang="de-DE" sz="1800" b="0" i="0" u="none" strike="noStrike" kern="1200" cap="none" spc="0" normalizeH="0" baseline="0" noProof="0" dirty="0">
                <a:ln>
                  <a:noFill/>
                </a:ln>
                <a:effectLst/>
                <a:uLnTx/>
                <a:uFillTx/>
                <a:latin typeface="Tw Cen MT"/>
                <a:ea typeface="+mn-ea"/>
                <a:cs typeface="+mn-cs"/>
              </a:rPr>
              <a:t>Täter*innen-Strategien</a:t>
            </a:r>
          </a:p>
          <a:p>
            <a:pPr marL="0" lvl="1" indent="0">
              <a:lnSpc>
                <a:spcPct val="150000"/>
              </a:lnSpc>
              <a:spcBef>
                <a:spcPts val="0"/>
              </a:spcBef>
              <a:buSzPct val="100000"/>
              <a:buNone/>
            </a:pPr>
            <a:endParaRPr lang="de-AT" sz="2300" dirty="0">
              <a:solidFill>
                <a:srgbClr val="0070C0"/>
              </a:solidFill>
            </a:endParaRPr>
          </a:p>
          <a:p>
            <a:pPr marL="0" lvl="1" indent="0">
              <a:lnSpc>
                <a:spcPct val="150000"/>
              </a:lnSpc>
              <a:spcBef>
                <a:spcPts val="0"/>
              </a:spcBef>
              <a:buSzPct val="100000"/>
              <a:buNone/>
            </a:pPr>
            <a:endParaRPr lang="de-AT" sz="1700" dirty="0">
              <a:solidFill>
                <a:srgbClr val="0070C0"/>
              </a:solidFill>
            </a:endParaRPr>
          </a:p>
          <a:p>
            <a:pPr marL="514350" indent="-514350">
              <a:buFont typeface="+mj-lt"/>
              <a:buAutoNum type="arabicPeriod"/>
            </a:pPr>
            <a:endParaRPr lang="de-DE" dirty="0">
              <a:solidFill>
                <a:srgbClr val="0070C0"/>
              </a:solidFill>
            </a:endParaRPr>
          </a:p>
          <a:p>
            <a:pPr marL="457200" marR="0" lvl="0" indent="-457200" algn="l" defTabSz="914400" rtl="0" eaLnBrk="1" fontAlgn="auto" latinLnBrk="0" hangingPunct="1">
              <a:lnSpc>
                <a:spcPct val="170000"/>
              </a:lnSpc>
              <a:spcBef>
                <a:spcPts val="0"/>
              </a:spcBef>
              <a:spcAft>
                <a:spcPts val="0"/>
              </a:spcAft>
              <a:buClr>
                <a:srgbClr val="00ADDC"/>
              </a:buClr>
              <a:buSzPct val="60000"/>
              <a:buFont typeface="+mj-lt"/>
              <a:buAutoNum type="arabicPeriod"/>
              <a:tabLst/>
              <a:defRPr/>
            </a:pPr>
            <a:endParaRPr kumimoji="0" lang="de-DE" sz="1800" b="0" i="0" u="none" strike="noStrike" kern="1200" cap="none" spc="0" normalizeH="0" baseline="0" noProof="0" dirty="0">
              <a:ln>
                <a:noFill/>
              </a:ln>
              <a:solidFill>
                <a:srgbClr val="0070C0"/>
              </a:solidFill>
              <a:effectLst/>
              <a:uLnTx/>
              <a:uFillTx/>
              <a:latin typeface="Tw Cen MT"/>
              <a:ea typeface="+mn-ea"/>
              <a:cs typeface="+mn-cs"/>
            </a:endParaRPr>
          </a:p>
          <a:p>
            <a:pPr marL="0" marR="0" lvl="0" indent="0" algn="l" defTabSz="914400" rtl="0" eaLnBrk="1" fontAlgn="auto" latinLnBrk="0" hangingPunct="1">
              <a:lnSpc>
                <a:spcPct val="100000"/>
              </a:lnSpc>
              <a:spcBef>
                <a:spcPts val="700"/>
              </a:spcBef>
              <a:spcAft>
                <a:spcPts val="0"/>
              </a:spcAft>
              <a:buClr>
                <a:srgbClr val="00ADDC"/>
              </a:buClr>
              <a:buSzPct val="60000"/>
              <a:buFont typeface="Wingdings"/>
              <a:buNone/>
              <a:tabLst/>
              <a:defRPr/>
            </a:pPr>
            <a:endParaRPr kumimoji="0" lang="de-DE" sz="2400" b="0" i="0" u="none" strike="noStrike" kern="1200" cap="none" spc="0" normalizeH="0" baseline="0" noProof="0" dirty="0">
              <a:ln>
                <a:noFill/>
              </a:ln>
              <a:solidFill>
                <a:srgbClr val="0070C0"/>
              </a:solidFill>
              <a:effectLst/>
              <a:uLnTx/>
              <a:uFillTx/>
              <a:latin typeface="Tw Cen MT"/>
              <a:ea typeface="+mn-ea"/>
              <a:cs typeface="+mn-cs"/>
            </a:endParaRPr>
          </a:p>
        </p:txBody>
      </p:sp>
      <p:pic>
        <p:nvPicPr>
          <p:cNvPr id="5" name="Grafik 4" descr="Ein Bild, das Text, Schrift, Grafiken, Logo enthält.&#10;&#10;Automatisch generierte Beschreibung">
            <a:extLst>
              <a:ext uri="{FF2B5EF4-FFF2-40B4-BE49-F238E27FC236}">
                <a16:creationId xmlns:a16="http://schemas.microsoft.com/office/drawing/2014/main" id="{AF4E00DE-42BA-6127-72AC-7510F1C792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6762" y="6023383"/>
            <a:ext cx="3419872" cy="606017"/>
          </a:xfrm>
          <a:prstGeom prst="rect">
            <a:avLst/>
          </a:prstGeom>
        </p:spPr>
      </p:pic>
      <p:sp>
        <p:nvSpPr>
          <p:cNvPr id="6" name="Textfeld 5">
            <a:extLst>
              <a:ext uri="{FF2B5EF4-FFF2-40B4-BE49-F238E27FC236}">
                <a16:creationId xmlns:a16="http://schemas.microsoft.com/office/drawing/2014/main" id="{2EE60CC2-EEB8-9585-DE9A-B31DFBF46D15}"/>
              </a:ext>
            </a:extLst>
          </p:cNvPr>
          <p:cNvSpPr txBox="1"/>
          <p:nvPr/>
        </p:nvSpPr>
        <p:spPr>
          <a:xfrm>
            <a:off x="3026525" y="6178034"/>
            <a:ext cx="1561646" cy="369332"/>
          </a:xfrm>
          <a:prstGeom prst="rect">
            <a:avLst/>
          </a:prstGeom>
          <a:noFill/>
        </p:spPr>
        <p:txBody>
          <a:bodyPr wrap="none" rtlCol="0">
            <a:spAutoFit/>
          </a:bodyPr>
          <a:lstStyle/>
          <a:p>
            <a:r>
              <a:rPr lang="de-DE" dirty="0"/>
              <a:t>Gefördert von:</a:t>
            </a:r>
            <a:endParaRPr lang="de-AT" dirty="0"/>
          </a:p>
        </p:txBody>
      </p:sp>
    </p:spTree>
    <p:extLst>
      <p:ext uri="{BB962C8B-B14F-4D97-AF65-F5344CB8AC3E}">
        <p14:creationId xmlns:p14="http://schemas.microsoft.com/office/powerpoint/2010/main" val="167578395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424DA1D-2B2D-47BD-A1C2-157C277090CB}"/>
              </a:ext>
            </a:extLst>
          </p:cNvPr>
          <p:cNvSpPr>
            <a:spLocks noGrp="1"/>
          </p:cNvSpPr>
          <p:nvPr>
            <p:ph type="title"/>
          </p:nvPr>
        </p:nvSpPr>
        <p:spPr/>
        <p:txBody>
          <a:bodyPr/>
          <a:lstStyle/>
          <a:p>
            <a:pPr algn="ctr"/>
            <a:r>
              <a:rPr lang="de-DE" sz="4400" b="1" dirty="0">
                <a:solidFill>
                  <a:srgbClr val="00B050"/>
                </a:solidFill>
              </a:rPr>
              <a:t>Einstieg</a:t>
            </a:r>
            <a:endParaRPr lang="de-AT" b="1" dirty="0">
              <a:solidFill>
                <a:srgbClr val="00B050"/>
              </a:solidFill>
            </a:endParaRPr>
          </a:p>
        </p:txBody>
      </p:sp>
      <p:sp>
        <p:nvSpPr>
          <p:cNvPr id="3" name="Foliennummernplatzhalter 2">
            <a:extLst>
              <a:ext uri="{FF2B5EF4-FFF2-40B4-BE49-F238E27FC236}">
                <a16:creationId xmlns:a16="http://schemas.microsoft.com/office/drawing/2014/main" id="{93F83F72-2502-4FA9-8AE0-9DE233D0DFA4}"/>
              </a:ext>
            </a:extLst>
          </p:cNvPr>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a:t>
            </a:fld>
            <a:endParaRPr kumimoji="0" lang="de-AT" sz="1400" b="1" i="0" u="none" strike="noStrike" kern="1200" cap="none" spc="0" normalizeH="0" baseline="0" noProof="0" dirty="0">
              <a:ln>
                <a:noFill/>
              </a:ln>
              <a:solidFill>
                <a:srgbClr val="FFFFFF"/>
              </a:solidFill>
              <a:effectLst/>
              <a:uLnTx/>
              <a:uFillTx/>
              <a:latin typeface="Tw Cen MT"/>
              <a:ea typeface="+mn-ea"/>
              <a:cs typeface="+mn-cs"/>
            </a:endParaRPr>
          </a:p>
        </p:txBody>
      </p:sp>
      <p:sp>
        <p:nvSpPr>
          <p:cNvPr id="4" name="Inhaltsplatzhalter 3">
            <a:extLst>
              <a:ext uri="{FF2B5EF4-FFF2-40B4-BE49-F238E27FC236}">
                <a16:creationId xmlns:a16="http://schemas.microsoft.com/office/drawing/2014/main" id="{58DDEE6F-A3CA-4AF6-9DBB-28DF15E9CBE4}"/>
              </a:ext>
            </a:extLst>
          </p:cNvPr>
          <p:cNvSpPr>
            <a:spLocks noGrp="1"/>
          </p:cNvSpPr>
          <p:nvPr>
            <p:ph sz="quarter" idx="1"/>
          </p:nvPr>
        </p:nvSpPr>
        <p:spPr/>
        <p:txBody>
          <a:bodyPr vert="horz" lIns="91440" tIns="45720" rIns="91440" bIns="45720" anchor="t">
            <a:normAutofit/>
          </a:bodyPr>
          <a:lstStyle/>
          <a:p>
            <a:pPr marL="514350" indent="-514350">
              <a:buFont typeface="+mj-lt"/>
              <a:buAutoNum type="arabicPeriod"/>
            </a:pPr>
            <a:r>
              <a:rPr lang="de-AT" sz="2400" dirty="0">
                <a:solidFill>
                  <a:schemeClr val="bg2">
                    <a:lumMod val="25000"/>
                  </a:schemeClr>
                </a:solidFill>
              </a:rPr>
              <a:t>Kurzvorstellung (Einsatzfeld,-dauer, Erfahrung mit Gewaltprävention, Altersgruppe)</a:t>
            </a:r>
          </a:p>
          <a:p>
            <a:pPr marL="514350" indent="-514350">
              <a:buFont typeface="+mj-lt"/>
              <a:buAutoNum type="arabicPeriod"/>
            </a:pPr>
            <a:endParaRPr lang="de-AT" sz="2400" dirty="0">
              <a:solidFill>
                <a:schemeClr val="bg2">
                  <a:lumMod val="25000"/>
                </a:schemeClr>
              </a:solidFill>
            </a:endParaRPr>
          </a:p>
          <a:p>
            <a:pPr marL="0" indent="0">
              <a:buNone/>
            </a:pPr>
            <a:endParaRPr lang="de-DE" dirty="0">
              <a:solidFill>
                <a:schemeClr val="bg2">
                  <a:lumMod val="25000"/>
                </a:schemeClr>
              </a:solidFill>
            </a:endParaRPr>
          </a:p>
          <a:p>
            <a:pPr marL="0" indent="0">
              <a:buNone/>
            </a:pPr>
            <a:endParaRPr lang="de-DE" dirty="0">
              <a:solidFill>
                <a:schemeClr val="bg2">
                  <a:lumMod val="25000"/>
                </a:schemeClr>
              </a:solidFill>
            </a:endParaRPr>
          </a:p>
          <a:p>
            <a:pPr marL="0" lvl="1" indent="0">
              <a:lnSpc>
                <a:spcPct val="150000"/>
              </a:lnSpc>
              <a:spcBef>
                <a:spcPts val="0"/>
              </a:spcBef>
              <a:buSzPct val="100000"/>
              <a:buNone/>
            </a:pPr>
            <a:endParaRPr lang="de-AT" sz="2300" dirty="0">
              <a:solidFill>
                <a:schemeClr val="bg2">
                  <a:lumMod val="25000"/>
                </a:schemeClr>
              </a:solidFill>
            </a:endParaRPr>
          </a:p>
          <a:p>
            <a:pPr marL="0" lvl="1" indent="0">
              <a:lnSpc>
                <a:spcPct val="150000"/>
              </a:lnSpc>
              <a:spcBef>
                <a:spcPts val="0"/>
              </a:spcBef>
              <a:buSzPct val="100000"/>
              <a:buNone/>
            </a:pPr>
            <a:r>
              <a:rPr lang="de-AT" sz="1100" dirty="0">
                <a:solidFill>
                  <a:schemeClr val="bg2">
                    <a:lumMod val="25000"/>
                  </a:schemeClr>
                </a:solidFill>
              </a:rPr>
              <a:t>Alle</a:t>
            </a:r>
            <a:r>
              <a:rPr lang="de-AT" sz="2300" dirty="0">
                <a:solidFill>
                  <a:schemeClr val="bg2">
                    <a:lumMod val="25000"/>
                  </a:schemeClr>
                </a:solidFill>
              </a:rPr>
              <a:t> </a:t>
            </a:r>
            <a:r>
              <a:rPr lang="de-AT" sz="1300" dirty="0">
                <a:solidFill>
                  <a:schemeClr val="bg2">
                    <a:lumMod val="25000"/>
                  </a:schemeClr>
                </a:solidFill>
              </a:rPr>
              <a:t>gezeigten Folien stehen als PDF auf der Homepage (</a:t>
            </a:r>
            <a:r>
              <a:rPr lang="de-AT" sz="1300" dirty="0">
                <a:solidFill>
                  <a:schemeClr val="bg2">
                    <a:lumMod val="25000"/>
                  </a:schemeClr>
                </a:solidFill>
                <a:hlinkClick r:id="rId2">
                  <a:extLst>
                    <a:ext uri="{A12FA001-AC4F-418D-AE19-62706E023703}">
                      <ahyp:hlinkClr xmlns:ahyp="http://schemas.microsoft.com/office/drawing/2018/hyperlinkcolor" val="tx"/>
                    </a:ext>
                  </a:extLst>
                </a:hlinkClick>
              </a:rPr>
              <a:t>www.hinsehen.at</a:t>
            </a:r>
            <a:r>
              <a:rPr lang="de-AT" sz="1300" dirty="0">
                <a:solidFill>
                  <a:schemeClr val="bg2">
                    <a:lumMod val="25000"/>
                  </a:schemeClr>
                </a:solidFill>
              </a:rPr>
              <a:t> ) zur Verfügung</a:t>
            </a:r>
          </a:p>
          <a:p>
            <a:pPr marL="0" lvl="1" indent="0">
              <a:lnSpc>
                <a:spcPct val="150000"/>
              </a:lnSpc>
              <a:spcBef>
                <a:spcPts val="0"/>
              </a:spcBef>
              <a:buSzPct val="100000"/>
              <a:buNone/>
            </a:pPr>
            <a:r>
              <a:rPr lang="de-AT" sz="1300" dirty="0">
                <a:solidFill>
                  <a:schemeClr val="bg2">
                    <a:lumMod val="25000"/>
                  </a:schemeClr>
                </a:solidFill>
              </a:rPr>
              <a:t>Achte auf deine Grenzen! Wenn du Unterstützung brauchst, gib uns ein Zeichen</a:t>
            </a:r>
          </a:p>
          <a:p>
            <a:pPr marL="0" lvl="1" indent="0">
              <a:lnSpc>
                <a:spcPct val="150000"/>
              </a:lnSpc>
              <a:spcBef>
                <a:spcPts val="0"/>
              </a:spcBef>
              <a:buSzPct val="100000"/>
              <a:buNone/>
            </a:pPr>
            <a:endParaRPr lang="de-AT" sz="2300" dirty="0">
              <a:solidFill>
                <a:srgbClr val="0070C0"/>
              </a:solidFill>
            </a:endParaRPr>
          </a:p>
          <a:p>
            <a:pPr marL="0" lvl="1" indent="0">
              <a:lnSpc>
                <a:spcPct val="150000"/>
              </a:lnSpc>
              <a:spcBef>
                <a:spcPts val="0"/>
              </a:spcBef>
              <a:buSzPct val="100000"/>
              <a:buNone/>
            </a:pPr>
            <a:endParaRPr lang="de-AT" sz="2300" dirty="0">
              <a:solidFill>
                <a:srgbClr val="0070C0"/>
              </a:solidFill>
            </a:endParaRPr>
          </a:p>
          <a:p>
            <a:pPr marL="0" lvl="1" indent="0">
              <a:lnSpc>
                <a:spcPct val="150000"/>
              </a:lnSpc>
              <a:spcBef>
                <a:spcPts val="0"/>
              </a:spcBef>
              <a:buSzPct val="100000"/>
              <a:buNone/>
            </a:pPr>
            <a:endParaRPr lang="de-AT" sz="2300" dirty="0">
              <a:solidFill>
                <a:srgbClr val="0070C0"/>
              </a:solidFill>
            </a:endParaRPr>
          </a:p>
          <a:p>
            <a:pPr marL="0" marR="0" lvl="0" indent="0" algn="l" defTabSz="914400" rtl="0" eaLnBrk="1" fontAlgn="auto" latinLnBrk="0" hangingPunct="1">
              <a:lnSpc>
                <a:spcPct val="100000"/>
              </a:lnSpc>
              <a:spcBef>
                <a:spcPts val="700"/>
              </a:spcBef>
              <a:spcAft>
                <a:spcPts val="0"/>
              </a:spcAft>
              <a:buClr>
                <a:srgbClr val="00ADDC"/>
              </a:buClr>
              <a:buSzPct val="60000"/>
              <a:buFont typeface="Wingdings"/>
              <a:buNone/>
              <a:tabLst/>
              <a:defRPr/>
            </a:pPr>
            <a:endParaRPr kumimoji="0" lang="de-DE" sz="2400" b="0" i="0" u="none" strike="noStrike" kern="1200" cap="none" spc="0" normalizeH="0" baseline="0" noProof="0" dirty="0">
              <a:ln>
                <a:noFill/>
              </a:ln>
              <a:solidFill>
                <a:srgbClr val="0070C0"/>
              </a:solidFill>
              <a:effectLst/>
              <a:uLnTx/>
              <a:uFillTx/>
              <a:latin typeface="Tw Cen MT"/>
              <a:ea typeface="+mn-ea"/>
              <a:cs typeface="+mn-cs"/>
            </a:endParaRPr>
          </a:p>
        </p:txBody>
      </p:sp>
      <p:pic>
        <p:nvPicPr>
          <p:cNvPr id="5" name="Grafik 5" descr="Ein Bild, das Text, ClipArt enthält.&#10;&#10;Beschreibung automatisch generiert.">
            <a:extLst>
              <a:ext uri="{FF2B5EF4-FFF2-40B4-BE49-F238E27FC236}">
                <a16:creationId xmlns:a16="http://schemas.microsoft.com/office/drawing/2014/main" id="{8E45C4A8-8D7B-C88C-473A-45F4690C1AD4}"/>
              </a:ext>
            </a:extLst>
          </p:cNvPr>
          <p:cNvPicPr>
            <a:picLocks noChangeAspect="1"/>
          </p:cNvPicPr>
          <p:nvPr/>
        </p:nvPicPr>
        <p:blipFill rotWithShape="1">
          <a:blip r:embed="rId3"/>
          <a:srcRect r="7729" b="-495"/>
          <a:stretch/>
        </p:blipFill>
        <p:spPr>
          <a:xfrm>
            <a:off x="5724128" y="2420888"/>
            <a:ext cx="1608346" cy="1713416"/>
          </a:xfrm>
          <a:prstGeom prst="rect">
            <a:avLst/>
          </a:prstGeom>
        </p:spPr>
      </p:pic>
    </p:spTree>
    <p:extLst>
      <p:ext uri="{BB962C8B-B14F-4D97-AF65-F5344CB8AC3E}">
        <p14:creationId xmlns:p14="http://schemas.microsoft.com/office/powerpoint/2010/main" val="2180014742"/>
      </p:ext>
    </p:extLst>
  </p:cSld>
  <p:clrMapOvr>
    <a:masterClrMapping/>
  </p:clrMapOvr>
  <p:transition>
    <p:wedg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type="body" sz="half" idx="2"/>
          </p:nvPr>
        </p:nvSpPr>
        <p:spPr/>
        <p:txBody>
          <a:bodyPr>
            <a:normAutofit/>
          </a:bodyPr>
          <a:lstStyle/>
          <a:p>
            <a:pPr>
              <a:lnSpc>
                <a:spcPct val="90000"/>
              </a:lnSpc>
              <a:buSzPct val="100000"/>
            </a:pPr>
            <a:br>
              <a:rPr lang="de-AT" sz="1200"/>
            </a:br>
            <a:endParaRPr lang="de-DE" sz="1200"/>
          </a:p>
          <a:p>
            <a:pPr marL="834390" lvl="1" indent="-514350">
              <a:lnSpc>
                <a:spcPct val="90000"/>
              </a:lnSpc>
              <a:buFont typeface="+mj-lt"/>
              <a:buAutoNum type="arabicPeriod"/>
            </a:pPr>
            <a:endParaRPr lang="de-DE"/>
          </a:p>
          <a:p>
            <a:pPr marL="0" indent="0">
              <a:lnSpc>
                <a:spcPct val="90000"/>
              </a:lnSpc>
              <a:buNone/>
            </a:pPr>
            <a:endParaRPr lang="de-DE" sz="1200"/>
          </a:p>
        </p:txBody>
      </p:sp>
      <p:sp>
        <p:nvSpPr>
          <p:cNvPr id="2" name="Titel 1"/>
          <p:cNvSpPr>
            <a:spLocks noGrp="1"/>
          </p:cNvSpPr>
          <p:nvPr>
            <p:ph type="title"/>
          </p:nvPr>
        </p:nvSpPr>
        <p:spPr>
          <a:xfrm>
            <a:off x="1600200" y="4648200"/>
            <a:ext cx="7481656" cy="685800"/>
          </a:xfrm>
        </p:spPr>
        <p:txBody>
          <a:bodyPr anchor="ctr">
            <a:normAutofit fontScale="90000"/>
          </a:bodyPr>
          <a:lstStyle/>
          <a:p>
            <a:pPr>
              <a:lnSpc>
                <a:spcPct val="90000"/>
              </a:lnSpc>
              <a:buSzPct val="100000"/>
            </a:pPr>
            <a:r>
              <a:rPr lang="de-AT" sz="2800" b="1" dirty="0">
                <a:solidFill>
                  <a:schemeClr val="bg2">
                    <a:lumMod val="25000"/>
                  </a:schemeClr>
                </a:solidFill>
              </a:rPr>
              <a:t>Welche Frage/n habe ich zum Thema Gewaltprävention? </a:t>
            </a:r>
            <a:endParaRPr lang="de-AT" b="1" dirty="0">
              <a:solidFill>
                <a:schemeClr val="bg2">
                  <a:lumMod val="25000"/>
                </a:schemeClr>
              </a:solidFill>
            </a:endParaRPr>
          </a:p>
        </p:txBody>
      </p:sp>
      <p:sp>
        <p:nvSpPr>
          <p:cNvPr id="5" name="Foliennummernplatzhalter 4"/>
          <p:cNvSpPr>
            <a:spLocks noGrp="1"/>
          </p:cNvSpPr>
          <p:nvPr>
            <p:ph type="sldNum" sz="quarter" idx="11"/>
          </p:nvPr>
        </p:nvSpPr>
        <p:spPr/>
        <p:txBody>
          <a:bodyPr anchor="ctr">
            <a:normAutofit/>
          </a:bodyPr>
          <a:lstStyle/>
          <a:p>
            <a:pPr>
              <a:spcAft>
                <a:spcPts val="600"/>
              </a:spcAft>
            </a:pPr>
            <a:fld id="{B90F5A57-8277-4128-9E0F-D3B511DCDD08}" type="slidenum">
              <a:rPr lang="de-AT" smtClean="0"/>
              <a:pPr>
                <a:spcAft>
                  <a:spcPts val="600"/>
                </a:spcAft>
              </a:pPr>
              <a:t>5</a:t>
            </a:fld>
            <a:endParaRPr lang="de-AT"/>
          </a:p>
        </p:txBody>
      </p:sp>
      <p:pic>
        <p:nvPicPr>
          <p:cNvPr id="7" name="Inhaltsplatzhalter 6" descr="Kopf mit Zahnrädern Silhouette">
            <a:extLst>
              <a:ext uri="{FF2B5EF4-FFF2-40B4-BE49-F238E27FC236}">
                <a16:creationId xmlns:a16="http://schemas.microsoft.com/office/drawing/2014/main" id="{C9B24356-A1E0-954F-9581-6DF1AFA828B3}"/>
              </a:ext>
            </a:extLst>
          </p:cNvPr>
          <p:cNvPicPr>
            <a:picLocks noGrp="1" noChangeAspect="1"/>
          </p:cNvPicPr>
          <p:nvPr>
            <p:ph type="pic" idx="1"/>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t="19876" b="19876"/>
          <a:stretch/>
        </p:blipFill>
        <p:spPr/>
      </p:pic>
    </p:spTree>
    <p:extLst>
      <p:ext uri="{BB962C8B-B14F-4D97-AF65-F5344CB8AC3E}">
        <p14:creationId xmlns:p14="http://schemas.microsoft.com/office/powerpoint/2010/main" val="320556101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pPr algn="ctr"/>
            <a:r>
              <a:rPr lang="de-DE" sz="3000" b="1">
                <a:solidFill>
                  <a:srgbClr val="00B050"/>
                </a:solidFill>
              </a:rPr>
              <a:t>Gewaltschutz in der Erzdiözese Wien – Geschichtliche Entwicklung</a:t>
            </a:r>
            <a:endParaRPr lang="de-AT" sz="3000" b="1">
              <a:solidFill>
                <a:srgbClr val="00B050"/>
              </a:solidFill>
            </a:endParaRP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6</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6" name="Inhaltsplatzhalter 5"/>
          <p:cNvPicPr>
            <a:picLocks noGrp="1" noChangeAspect="1"/>
          </p:cNvPicPr>
          <p:nvPr>
            <p:ph sz="quarter" idx="1"/>
          </p:nvPr>
        </p:nvPicPr>
        <p:blipFill>
          <a:blip r:embed="rId3" cstate="print">
            <a:extLst>
              <a:ext uri="{28A0092B-C50C-407E-A947-70E740481C1C}">
                <a14:useLocalDpi xmlns:a14="http://schemas.microsoft.com/office/drawing/2010/main" val="0"/>
              </a:ext>
            </a:extLst>
          </a:blip>
          <a:stretch>
            <a:fillRect/>
          </a:stretch>
        </p:blipFill>
        <p:spPr>
          <a:xfrm rot="20145053">
            <a:off x="875052" y="3200194"/>
            <a:ext cx="2009180" cy="2599125"/>
          </a:xfrm>
        </p:spPr>
      </p:pic>
      <p:sp>
        <p:nvSpPr>
          <p:cNvPr id="3" name="Textfeld 2"/>
          <p:cNvSpPr txBox="1"/>
          <p:nvPr/>
        </p:nvSpPr>
        <p:spPr>
          <a:xfrm>
            <a:off x="4850168" y="6147233"/>
            <a:ext cx="3412587" cy="369332"/>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a:ln>
                  <a:noFill/>
                </a:ln>
                <a:solidFill>
                  <a:prstClr val="black"/>
                </a:solidFill>
                <a:effectLst/>
                <a:uLnTx/>
                <a:uFillTx/>
                <a:latin typeface="Tw Cen MT"/>
                <a:ea typeface="+mn-ea"/>
                <a:cs typeface="+mn-cs"/>
              </a:rPr>
              <a:t>2010/16/21 röm.-kath. Österreich</a:t>
            </a:r>
            <a:endParaRPr kumimoji="0" lang="de-AT" sz="1800" b="0" i="0" u="none" strike="noStrike" kern="1200" cap="none" spc="0" normalizeH="0" baseline="0" noProof="0">
              <a:ln>
                <a:noFill/>
              </a:ln>
              <a:solidFill>
                <a:prstClr val="black"/>
              </a:solidFill>
              <a:effectLst/>
              <a:uLnTx/>
              <a:uFillTx/>
              <a:latin typeface="Tw Cen MT"/>
              <a:ea typeface="+mn-ea"/>
              <a:cs typeface="+mn-cs"/>
            </a:endParaRPr>
          </a:p>
        </p:txBody>
      </p:sp>
      <p:sp>
        <p:nvSpPr>
          <p:cNvPr id="8" name="Textfeld 7"/>
          <p:cNvSpPr txBox="1"/>
          <p:nvPr/>
        </p:nvSpPr>
        <p:spPr>
          <a:xfrm rot="20173602">
            <a:off x="1911712" y="5774586"/>
            <a:ext cx="129614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a:ln>
                  <a:noFill/>
                </a:ln>
                <a:solidFill>
                  <a:prstClr val="black"/>
                </a:solidFill>
                <a:effectLst/>
                <a:uLnTx/>
                <a:uFillTx/>
                <a:latin typeface="Tw Cen MT"/>
                <a:ea typeface="+mn-ea"/>
                <a:cs typeface="+mn-cs"/>
              </a:rPr>
              <a:t>2006 EDW</a:t>
            </a:r>
            <a:endParaRPr kumimoji="0" lang="de-AT" sz="1800" b="0" i="0" u="none" strike="noStrike" kern="1200" cap="none" spc="0" normalizeH="0" baseline="0" noProof="0">
              <a:ln>
                <a:noFill/>
              </a:ln>
              <a:solidFill>
                <a:prstClr val="black"/>
              </a:solidFill>
              <a:effectLst/>
              <a:uLnTx/>
              <a:uFillTx/>
              <a:latin typeface="Tw Cen MT"/>
              <a:ea typeface="+mn-ea"/>
              <a:cs typeface="+mn-cs"/>
            </a:endParaRPr>
          </a:p>
        </p:txBody>
      </p:sp>
      <p:sp>
        <p:nvSpPr>
          <p:cNvPr id="9" name="Textfeld 8"/>
          <p:cNvSpPr txBox="1"/>
          <p:nvPr/>
        </p:nvSpPr>
        <p:spPr>
          <a:xfrm rot="1316526">
            <a:off x="2171755" y="2063183"/>
            <a:ext cx="200807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a:ln>
                  <a:noFill/>
                </a:ln>
                <a:solidFill>
                  <a:prstClr val="black"/>
                </a:solidFill>
                <a:effectLst/>
                <a:uLnTx/>
                <a:uFillTx/>
                <a:latin typeface="Tw Cen MT"/>
                <a:ea typeface="+mn-ea"/>
                <a:cs typeface="+mn-cs"/>
              </a:rPr>
              <a:t>1. Ombudsstelle 1996 EDW</a:t>
            </a:r>
            <a:endParaRPr kumimoji="0" lang="de-AT" sz="1800" b="0" i="0" u="none" strike="noStrike" kern="1200" cap="none" spc="0" normalizeH="0" baseline="0" noProof="0">
              <a:ln>
                <a:noFill/>
              </a:ln>
              <a:solidFill>
                <a:prstClr val="black"/>
              </a:solidFill>
              <a:effectLst/>
              <a:uLnTx/>
              <a:uFillTx/>
              <a:latin typeface="Tw Cen MT"/>
              <a:ea typeface="+mn-ea"/>
              <a:cs typeface="+mn-cs"/>
            </a:endParaRPr>
          </a:p>
        </p:txBody>
      </p:sp>
      <p:sp>
        <p:nvSpPr>
          <p:cNvPr id="4" name="Wolkenförmige Legende 3"/>
          <p:cNvSpPr/>
          <p:nvPr/>
        </p:nvSpPr>
        <p:spPr>
          <a:xfrm rot="1457906">
            <a:off x="2183192" y="1797985"/>
            <a:ext cx="2088232" cy="1224136"/>
          </a:xfrm>
          <a:prstGeom prst="cloudCallout">
            <a:avLst>
              <a:gd name="adj1" fmla="val -67484"/>
              <a:gd name="adj2" fmla="val 44088"/>
            </a:avLst>
          </a:prstGeom>
          <a:noFill/>
        </p:spPr>
        <p:style>
          <a:lnRef idx="2">
            <a:schemeClr val="accent4"/>
          </a:lnRef>
          <a:fillRef idx="1">
            <a:schemeClr val="lt1"/>
          </a:fillRef>
          <a:effectRef idx="0">
            <a:schemeClr val="accent4"/>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AT" sz="1800" b="0" i="0" u="none" strike="noStrike" kern="1200" cap="none" spc="0" normalizeH="0" baseline="0" noProof="0">
              <a:ln>
                <a:noFill/>
              </a:ln>
              <a:solidFill>
                <a:prstClr val="black"/>
              </a:solidFill>
              <a:effectLst/>
              <a:uLnTx/>
              <a:uFillTx/>
              <a:latin typeface="Tw Cen MT"/>
              <a:ea typeface="+mn-ea"/>
              <a:cs typeface="+mn-cs"/>
            </a:endParaRPr>
          </a:p>
        </p:txBody>
      </p:sp>
      <p:pic>
        <p:nvPicPr>
          <p:cNvPr id="10" name="Grafik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60032" y="1608016"/>
            <a:ext cx="3327400" cy="4533900"/>
          </a:xfrm>
          <a:prstGeom prst="rect">
            <a:avLst/>
          </a:prstGeom>
        </p:spPr>
      </p:pic>
    </p:spTree>
    <p:extLst>
      <p:ext uri="{BB962C8B-B14F-4D97-AF65-F5344CB8AC3E}">
        <p14:creationId xmlns:p14="http://schemas.microsoft.com/office/powerpoint/2010/main" val="15937332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9" grpId="0"/>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10D6C64-B878-94D5-0DCC-821A0AECDA39}"/>
              </a:ext>
            </a:extLst>
          </p:cNvPr>
          <p:cNvSpPr>
            <a:spLocks noGrp="1"/>
          </p:cNvSpPr>
          <p:nvPr>
            <p:ph type="title"/>
          </p:nvPr>
        </p:nvSpPr>
        <p:spPr/>
        <p:txBody>
          <a:bodyPr>
            <a:normAutofit/>
          </a:bodyPr>
          <a:lstStyle/>
          <a:p>
            <a:pPr algn="ctr"/>
            <a:r>
              <a:rPr lang="de-DE" sz="3000" b="1" dirty="0">
                <a:solidFill>
                  <a:srgbClr val="00B050"/>
                </a:solidFill>
              </a:rPr>
              <a:t>Verfahrensordnung katholische Kirche</a:t>
            </a:r>
            <a:endParaRPr lang="de-AT" sz="3000" b="1" dirty="0">
              <a:solidFill>
                <a:srgbClr val="00B050"/>
              </a:solidFill>
            </a:endParaRPr>
          </a:p>
        </p:txBody>
      </p:sp>
      <p:sp>
        <p:nvSpPr>
          <p:cNvPr id="3" name="Foliennummernplatzhalter 2">
            <a:extLst>
              <a:ext uri="{FF2B5EF4-FFF2-40B4-BE49-F238E27FC236}">
                <a16:creationId xmlns:a16="http://schemas.microsoft.com/office/drawing/2014/main" id="{2AFAB329-B6E5-CA87-2A4B-B5E8A046DF1E}"/>
              </a:ext>
            </a:extLst>
          </p:cNvPr>
          <p:cNvSpPr>
            <a:spLocks noGrp="1"/>
          </p:cNvSpPr>
          <p:nvPr>
            <p:ph type="sldNum" sz="quarter" idx="12"/>
          </p:nvPr>
        </p:nvSpPr>
        <p:spPr/>
        <p:txBody>
          <a:bodyPr>
            <a:normAutofit fontScale="85000" lnSpcReduction="20000"/>
          </a:bodyPr>
          <a:lstStyle/>
          <a:p>
            <a:fld id="{B90F5A57-8277-4128-9E0F-D3B511DCDD08}" type="slidenum">
              <a:rPr lang="de-AT" smtClean="0"/>
              <a:pPr/>
              <a:t>7</a:t>
            </a:fld>
            <a:endParaRPr lang="de-AT"/>
          </a:p>
        </p:txBody>
      </p:sp>
      <p:graphicFrame>
        <p:nvGraphicFramePr>
          <p:cNvPr id="5" name="Inhaltsplatzhalter 4">
            <a:extLst>
              <a:ext uri="{FF2B5EF4-FFF2-40B4-BE49-F238E27FC236}">
                <a16:creationId xmlns:a16="http://schemas.microsoft.com/office/drawing/2014/main" id="{3E8EC5F8-3DAC-C71A-5A0C-DADF85E1E440}"/>
              </a:ext>
            </a:extLst>
          </p:cNvPr>
          <p:cNvGraphicFramePr>
            <a:graphicFrameLocks noGrp="1"/>
          </p:cNvGraphicFramePr>
          <p:nvPr>
            <p:ph sz="quarter" idx="1"/>
          </p:nvPr>
        </p:nvGraphicFramePr>
        <p:xfrm>
          <a:off x="612775" y="1600200"/>
          <a:ext cx="8153400" cy="449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feld 5">
            <a:extLst>
              <a:ext uri="{FF2B5EF4-FFF2-40B4-BE49-F238E27FC236}">
                <a16:creationId xmlns:a16="http://schemas.microsoft.com/office/drawing/2014/main" id="{BD2D302F-2ABF-1020-D026-A9D600C3AD5A}"/>
              </a:ext>
            </a:extLst>
          </p:cNvPr>
          <p:cNvSpPr txBox="1"/>
          <p:nvPr/>
        </p:nvSpPr>
        <p:spPr>
          <a:xfrm>
            <a:off x="612774" y="1684961"/>
            <a:ext cx="3681824" cy="461665"/>
          </a:xfrm>
          <a:prstGeom prst="rect">
            <a:avLst/>
          </a:prstGeom>
          <a:noFill/>
        </p:spPr>
        <p:txBody>
          <a:bodyPr wrap="square" rtlCol="0">
            <a:spAutoFit/>
          </a:bodyPr>
          <a:lstStyle/>
          <a:p>
            <a:r>
              <a:rPr lang="de-DE" sz="2400" b="1" dirty="0"/>
              <a:t>In jeder Diözese:</a:t>
            </a:r>
            <a:endParaRPr lang="de-AT" sz="2400" b="1" dirty="0"/>
          </a:p>
        </p:txBody>
      </p:sp>
      <p:sp>
        <p:nvSpPr>
          <p:cNvPr id="7" name="Textfeld 6">
            <a:extLst>
              <a:ext uri="{FF2B5EF4-FFF2-40B4-BE49-F238E27FC236}">
                <a16:creationId xmlns:a16="http://schemas.microsoft.com/office/drawing/2014/main" id="{839545CF-931E-C7C4-C817-DE2D19EB062E}"/>
              </a:ext>
            </a:extLst>
          </p:cNvPr>
          <p:cNvSpPr txBox="1"/>
          <p:nvPr/>
        </p:nvSpPr>
        <p:spPr>
          <a:xfrm>
            <a:off x="612774" y="4111210"/>
            <a:ext cx="1185204" cy="1200329"/>
          </a:xfrm>
          <a:prstGeom prst="rect">
            <a:avLst/>
          </a:prstGeom>
          <a:noFill/>
        </p:spPr>
        <p:txBody>
          <a:bodyPr wrap="square" rtlCol="0">
            <a:spAutoFit/>
          </a:bodyPr>
          <a:lstStyle/>
          <a:p>
            <a:r>
              <a:rPr lang="de-DE" b="1" dirty="0"/>
              <a:t>Nur einmal in ganz Österreich</a:t>
            </a:r>
            <a:endParaRPr lang="de-AT" b="1" dirty="0"/>
          </a:p>
        </p:txBody>
      </p:sp>
    </p:spTree>
    <p:extLst>
      <p:ext uri="{BB962C8B-B14F-4D97-AF65-F5344CB8AC3E}">
        <p14:creationId xmlns:p14="http://schemas.microsoft.com/office/powerpoint/2010/main" val="2888778578"/>
      </p:ext>
    </p:extLst>
  </p:cSld>
  <p:clrMapOvr>
    <a:masterClrMapping/>
  </p:clrMapOvr>
  <p:transition>
    <p:wedg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pPr algn="ctr"/>
            <a:r>
              <a:rPr lang="de-AT" sz="3000" b="1" dirty="0">
                <a:solidFill>
                  <a:srgbClr val="00B050"/>
                </a:solidFill>
              </a:rPr>
              <a:t>„Was darf ich noch tun?“</a:t>
            </a: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8</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3" name="Inhaltsplatzhalter 2"/>
          <p:cNvSpPr>
            <a:spLocks noGrp="1"/>
          </p:cNvSpPr>
          <p:nvPr>
            <p:ph sz="quarter" idx="1"/>
          </p:nvPr>
        </p:nvSpPr>
        <p:spPr/>
        <p:txBody>
          <a:bodyPr>
            <a:normAutofit/>
          </a:bodyPr>
          <a:lstStyle/>
          <a:p>
            <a:pPr marL="365760" lvl="1" indent="0">
              <a:buNone/>
            </a:pPr>
            <a:endParaRPr lang="de-AT" sz="2500" dirty="0">
              <a:solidFill>
                <a:srgbClr val="0070C0"/>
              </a:solidFill>
            </a:endParaRPr>
          </a:p>
          <a:p>
            <a:pPr marL="365760" lvl="1" indent="0">
              <a:buNone/>
            </a:pPr>
            <a:endParaRPr lang="de-AT" sz="5100" dirty="0">
              <a:solidFill>
                <a:srgbClr val="0070C0"/>
              </a:solidFill>
            </a:endParaRPr>
          </a:p>
        </p:txBody>
      </p:sp>
      <p:pic>
        <p:nvPicPr>
          <p:cNvPr id="4" name="Grafi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1955904" y="2226753"/>
            <a:ext cx="5065780" cy="3867894"/>
          </a:xfrm>
          <a:prstGeom prst="rect">
            <a:avLst/>
          </a:prstGeom>
        </p:spPr>
      </p:pic>
      <p:sp>
        <p:nvSpPr>
          <p:cNvPr id="8" name="Rechteck 7"/>
          <p:cNvSpPr/>
          <p:nvPr/>
        </p:nvSpPr>
        <p:spPr>
          <a:xfrm>
            <a:off x="6660232" y="6292334"/>
            <a:ext cx="994183" cy="24622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000" b="0" i="0" u="none" strike="noStrike" kern="1200" cap="none" spc="0" normalizeH="0" baseline="0" noProof="0">
                <a:ln>
                  <a:noFill/>
                </a:ln>
                <a:solidFill>
                  <a:prstClr val="black"/>
                </a:solidFill>
                <a:effectLst/>
                <a:uLnTx/>
                <a:uFillTx/>
                <a:latin typeface="Tw Cen MT"/>
                <a:ea typeface="+mn-ea"/>
                <a:cs typeface="+mn-cs"/>
              </a:rPr>
              <a:t>Quelle: Ruppert</a:t>
            </a:r>
            <a:endParaRPr kumimoji="0" lang="de-AT" sz="1000" b="0" i="0" u="none" strike="noStrike" kern="1200" cap="none" spc="0" normalizeH="0" baseline="0" noProof="0">
              <a:ln>
                <a:noFill/>
              </a:ln>
              <a:solidFill>
                <a:prstClr val="black"/>
              </a:solidFill>
              <a:effectLst/>
              <a:uLnTx/>
              <a:uFillTx/>
              <a:latin typeface="Tw Cen MT"/>
              <a:ea typeface="+mn-ea"/>
              <a:cs typeface="+mn-cs"/>
            </a:endParaRPr>
          </a:p>
        </p:txBody>
      </p:sp>
    </p:spTree>
    <p:extLst>
      <p:ext uri="{BB962C8B-B14F-4D97-AF65-F5344CB8AC3E}">
        <p14:creationId xmlns:p14="http://schemas.microsoft.com/office/powerpoint/2010/main" val="278481384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pPr algn="ctr"/>
            <a:r>
              <a:rPr lang="de-AT" sz="3000" b="1">
                <a:solidFill>
                  <a:srgbClr val="00B050"/>
                </a:solidFill>
              </a:rPr>
              <a:t>Nähe und Macht in Beziehungen</a:t>
            </a:r>
            <a:endParaRPr lang="de-AT" sz="3000">
              <a:solidFill>
                <a:schemeClr val="tx1"/>
              </a:solidFill>
            </a:endParaRP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9</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3" name="Inhaltsplatzhalter 2"/>
          <p:cNvSpPr>
            <a:spLocks noGrp="1"/>
          </p:cNvSpPr>
          <p:nvPr>
            <p:ph sz="quarter" idx="1"/>
          </p:nvPr>
        </p:nvSpPr>
        <p:spPr>
          <a:xfrm>
            <a:off x="179512" y="1556792"/>
            <a:ext cx="8711880" cy="5112568"/>
          </a:xfrm>
        </p:spPr>
        <p:txBody>
          <a:bodyPr>
            <a:normAutofit fontScale="92500" lnSpcReduction="10000"/>
          </a:bodyPr>
          <a:lstStyle/>
          <a:p>
            <a:pPr marL="365760" lvl="1" indent="0" algn="ctr">
              <a:buNone/>
            </a:pPr>
            <a:r>
              <a:rPr lang="de-DE" sz="2800" b="1" dirty="0">
                <a:solidFill>
                  <a:schemeClr val="bg2">
                    <a:lumMod val="25000"/>
                  </a:schemeClr>
                </a:solidFill>
              </a:rPr>
              <a:t>„Wer darf was bei mir?“ und „Was mache ich bei…?“</a:t>
            </a:r>
            <a:endParaRPr lang="de-DE" sz="2800" dirty="0">
              <a:solidFill>
                <a:schemeClr val="bg2">
                  <a:lumMod val="25000"/>
                </a:schemeClr>
              </a:solidFill>
            </a:endParaRPr>
          </a:p>
          <a:p>
            <a:pPr lvl="1"/>
            <a:endParaRPr lang="de-DE" sz="2500" b="1" dirty="0">
              <a:solidFill>
                <a:schemeClr val="bg2">
                  <a:lumMod val="25000"/>
                </a:schemeClr>
              </a:solidFill>
            </a:endParaRPr>
          </a:p>
          <a:p>
            <a:pPr lvl="1"/>
            <a:r>
              <a:rPr lang="de-DE" sz="2500" b="1" dirty="0">
                <a:solidFill>
                  <a:schemeClr val="bg2">
                    <a:lumMod val="25000"/>
                  </a:schemeClr>
                </a:solidFill>
              </a:rPr>
              <a:t>Fragebogen ausfüllen: </a:t>
            </a:r>
            <a:r>
              <a:rPr lang="de-DE" sz="2500" dirty="0">
                <a:solidFill>
                  <a:schemeClr val="bg2">
                    <a:lumMod val="25000"/>
                  </a:schemeClr>
                </a:solidFill>
              </a:rPr>
              <a:t>nahe/bekannte/unbekannte Person / Kinder &amp; Jugendliche</a:t>
            </a:r>
            <a:br>
              <a:rPr lang="de-DE" dirty="0">
                <a:solidFill>
                  <a:schemeClr val="bg2">
                    <a:lumMod val="25000"/>
                  </a:schemeClr>
                </a:solidFill>
              </a:rPr>
            </a:br>
            <a:endParaRPr lang="de-DE" sz="700" dirty="0">
              <a:solidFill>
                <a:schemeClr val="bg2">
                  <a:lumMod val="25000"/>
                </a:schemeClr>
              </a:solidFill>
            </a:endParaRPr>
          </a:p>
          <a:p>
            <a:pPr lvl="1">
              <a:spcBef>
                <a:spcPts val="0"/>
              </a:spcBef>
            </a:pPr>
            <a:r>
              <a:rPr lang="de-DE" sz="2500" b="1" dirty="0">
                <a:solidFill>
                  <a:schemeClr val="bg2">
                    <a:lumMod val="25000"/>
                  </a:schemeClr>
                </a:solidFill>
              </a:rPr>
              <a:t>Reflexion im Plenum</a:t>
            </a:r>
          </a:p>
          <a:p>
            <a:pPr lvl="2"/>
            <a:r>
              <a:rPr lang="de-DE" sz="2600" dirty="0">
                <a:solidFill>
                  <a:schemeClr val="bg2">
                    <a:lumMod val="25000"/>
                  </a:schemeClr>
                </a:solidFill>
              </a:rPr>
              <a:t>Welche Erkenntnisse habe ich gewonnen? </a:t>
            </a:r>
          </a:p>
          <a:p>
            <a:pPr lvl="2"/>
            <a:r>
              <a:rPr lang="de-DE" sz="2600" dirty="0">
                <a:solidFill>
                  <a:schemeClr val="bg2">
                    <a:lumMod val="25000"/>
                  </a:schemeClr>
                </a:solidFill>
              </a:rPr>
              <a:t>Gibt es Unterschiede zwischen </a:t>
            </a:r>
          </a:p>
          <a:p>
            <a:pPr marL="685800" lvl="2" indent="0">
              <a:buNone/>
            </a:pPr>
            <a:r>
              <a:rPr lang="de-DE" sz="2600" dirty="0">
                <a:solidFill>
                  <a:schemeClr val="bg2">
                    <a:lumMod val="25000"/>
                  </a:schemeClr>
                </a:solidFill>
              </a:rPr>
              <a:t>	beiden Seiten? </a:t>
            </a:r>
          </a:p>
          <a:p>
            <a:pPr lvl="2"/>
            <a:r>
              <a:rPr lang="de-DE" sz="2600" dirty="0">
                <a:solidFill>
                  <a:schemeClr val="bg2">
                    <a:lumMod val="25000"/>
                  </a:schemeClr>
                </a:solidFill>
              </a:rPr>
              <a:t>Wann ist Nähe stimmig und </a:t>
            </a:r>
          </a:p>
          <a:p>
            <a:pPr marL="685800" lvl="2" indent="0">
              <a:buNone/>
            </a:pPr>
            <a:r>
              <a:rPr lang="de-DE" sz="2600" dirty="0">
                <a:solidFill>
                  <a:schemeClr val="bg2">
                    <a:lumMod val="25000"/>
                  </a:schemeClr>
                </a:solidFill>
              </a:rPr>
              <a:t>	angemessen?</a:t>
            </a:r>
          </a:p>
          <a:p>
            <a:pPr lvl="2"/>
            <a:r>
              <a:rPr lang="de-DE" sz="2600" dirty="0">
                <a:solidFill>
                  <a:schemeClr val="bg2">
                    <a:lumMod val="25000"/>
                  </a:schemeClr>
                </a:solidFill>
              </a:rPr>
              <a:t>Was zeichnet gute Körperkontakte</a:t>
            </a:r>
          </a:p>
          <a:p>
            <a:pPr marL="365760" lvl="2" indent="0">
              <a:buFont typeface="Wingdings"/>
              <a:buNone/>
            </a:pPr>
            <a:r>
              <a:rPr lang="de-DE" sz="2600" dirty="0">
                <a:solidFill>
                  <a:schemeClr val="bg2">
                    <a:lumMod val="25000"/>
                  </a:schemeClr>
                </a:solidFill>
              </a:rPr>
              <a:t>	 aus?</a:t>
            </a:r>
          </a:p>
          <a:p>
            <a:pPr lvl="1"/>
            <a:endParaRPr lang="de-DE" sz="1900" dirty="0">
              <a:solidFill>
                <a:srgbClr val="0070C0"/>
              </a:solidFill>
            </a:endParaRPr>
          </a:p>
          <a:p>
            <a:pPr marL="685800" lvl="2" indent="0">
              <a:buNone/>
            </a:pPr>
            <a:endParaRPr lang="de-DE" sz="2600" dirty="0">
              <a:solidFill>
                <a:srgbClr val="0070C0"/>
              </a:solidFill>
            </a:endParaRPr>
          </a:p>
          <a:p>
            <a:pPr marL="365760" lvl="1" indent="0">
              <a:buNone/>
            </a:pPr>
            <a:endParaRPr lang="de-DE" sz="2400" dirty="0">
              <a:solidFill>
                <a:srgbClr val="0070C0"/>
              </a:solidFill>
            </a:endParaRPr>
          </a:p>
          <a:p>
            <a:pPr marL="365760" lvl="1" indent="0">
              <a:buNone/>
            </a:pPr>
            <a:endParaRPr lang="de-DE" sz="1900" dirty="0">
              <a:solidFill>
                <a:srgbClr val="0070C0"/>
              </a:solidFill>
            </a:endParaRPr>
          </a:p>
          <a:p>
            <a:pPr marL="365760" lvl="1" indent="0">
              <a:buNone/>
            </a:pPr>
            <a:endParaRPr lang="de-DE" sz="5100" dirty="0">
              <a:solidFill>
                <a:srgbClr val="0070C0"/>
              </a:solidFill>
            </a:endParaRPr>
          </a:p>
          <a:p>
            <a:pPr marL="365760" lvl="1" indent="0">
              <a:buNone/>
            </a:pPr>
            <a:endParaRPr lang="de-AT" sz="5100" dirty="0">
              <a:solidFill>
                <a:srgbClr val="0070C0"/>
              </a:solidFill>
            </a:endParaRPr>
          </a:p>
        </p:txBody>
      </p:sp>
      <p:sp>
        <p:nvSpPr>
          <p:cNvPr id="4" name="Ellipse 3"/>
          <p:cNvSpPr/>
          <p:nvPr/>
        </p:nvSpPr>
        <p:spPr>
          <a:xfrm>
            <a:off x="5553417" y="4005064"/>
            <a:ext cx="3239272" cy="201622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2000" b="1" i="0" u="none" strike="noStrike" kern="1200" cap="none" spc="0" normalizeH="0" baseline="0" noProof="0" dirty="0">
                <a:ln>
                  <a:noFill/>
                </a:ln>
                <a:solidFill>
                  <a:prstClr val="white"/>
                </a:solidFill>
                <a:effectLst/>
                <a:uLnTx/>
                <a:uFillTx/>
                <a:latin typeface="Tw Cen MT"/>
                <a:ea typeface="+mn-ea"/>
                <a:cs typeface="+mn-cs"/>
              </a:rPr>
              <a:t>Respektvoller, wertschätzender,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2000" b="1" i="0" u="none" strike="noStrike" kern="1200" cap="none" spc="0" normalizeH="0" baseline="0" noProof="0" dirty="0">
                <a:ln>
                  <a:noFill/>
                </a:ln>
                <a:solidFill>
                  <a:prstClr val="white"/>
                </a:solidFill>
                <a:effectLst/>
                <a:uLnTx/>
                <a:uFillTx/>
                <a:latin typeface="Tw Cen MT"/>
                <a:ea typeface="+mn-ea"/>
                <a:cs typeface="+mn-cs"/>
              </a:rPr>
              <a:t>grenzachtender, reflektierter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2000" b="1" i="0" u="none" strike="noStrike" kern="1200" cap="none" spc="0" normalizeH="0" baseline="0" noProof="0" dirty="0">
                <a:ln>
                  <a:noFill/>
                </a:ln>
                <a:solidFill>
                  <a:prstClr val="white"/>
                </a:solidFill>
                <a:effectLst/>
                <a:uLnTx/>
                <a:uFillTx/>
                <a:latin typeface="Tw Cen MT"/>
                <a:ea typeface="+mn-ea"/>
                <a:cs typeface="+mn-cs"/>
              </a:rPr>
              <a:t>Umgang</a:t>
            </a:r>
            <a:endParaRPr kumimoji="0" lang="de-AT" sz="2000" b="1" i="0" u="none" strike="noStrike" kern="1200" cap="none" spc="0" normalizeH="0" baseline="0" noProof="0" dirty="0">
              <a:ln>
                <a:noFill/>
              </a:ln>
              <a:solidFill>
                <a:prstClr val="white"/>
              </a:solidFill>
              <a:effectLst/>
              <a:uLnTx/>
              <a:uFillTx/>
              <a:latin typeface="Tw Cen MT"/>
              <a:ea typeface="+mn-ea"/>
              <a:cs typeface="+mn-cs"/>
            </a:endParaRPr>
          </a:p>
        </p:txBody>
      </p:sp>
    </p:spTree>
    <p:extLst>
      <p:ext uri="{BB962C8B-B14F-4D97-AF65-F5344CB8AC3E}">
        <p14:creationId xmlns:p14="http://schemas.microsoft.com/office/powerpoint/2010/main" val="324144683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par>
                          <p:cTn id="13" fill="hold">
                            <p:stCondLst>
                              <p:cond delay="0"/>
                            </p:stCondLst>
                            <p:childTnLst>
                              <p:par>
                                <p:cTn id="14" presetID="1" presetClass="entr" presetSubtype="0" fill="hold" grpId="0" nodeType="afterEffect">
                                  <p:stCondLst>
                                    <p:cond delay="500"/>
                                  </p:stCondLst>
                                  <p:childTnLst>
                                    <p:set>
                                      <p:cBhvr>
                                        <p:cTn id="15" dur="1" fill="hold">
                                          <p:stCondLst>
                                            <p:cond delay="0"/>
                                          </p:stCondLst>
                                        </p:cTn>
                                        <p:tgtEl>
                                          <p:spTgt spid="3">
                                            <p:txEl>
                                              <p:pRg st="4" end="4"/>
                                            </p:txEl>
                                          </p:spTgt>
                                        </p:tgtEl>
                                        <p:attrNameLst>
                                          <p:attrName>style.visibility</p:attrName>
                                        </p:attrNameLst>
                                      </p:cBhvr>
                                      <p:to>
                                        <p:strVal val="visible"/>
                                      </p:to>
                                    </p:set>
                                  </p:childTnLst>
                                </p:cTn>
                              </p:par>
                            </p:childTnLst>
                          </p:cTn>
                        </p:par>
                        <p:par>
                          <p:cTn id="16" fill="hold">
                            <p:stCondLst>
                              <p:cond delay="500"/>
                            </p:stCondLst>
                            <p:childTnLst>
                              <p:par>
                                <p:cTn id="17" presetID="1" presetClass="entr" presetSubtype="0" fill="hold" grpId="0" nodeType="afterEffect">
                                  <p:stCondLst>
                                    <p:cond delay="50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par>
                          <p:cTn id="19" fill="hold">
                            <p:stCondLst>
                              <p:cond delay="1000"/>
                            </p:stCondLst>
                            <p:childTnLst>
                              <p:par>
                                <p:cTn id="20" presetID="1" presetClass="entr" presetSubtype="0" fill="hold" grpId="0" nodeType="afterEffect">
                                  <p:stCondLst>
                                    <p:cond delay="500"/>
                                  </p:stCondLst>
                                  <p:childTnLst>
                                    <p:set>
                                      <p:cBhvr>
                                        <p:cTn id="21" dur="1" fill="hold">
                                          <p:stCondLst>
                                            <p:cond delay="0"/>
                                          </p:stCondLst>
                                        </p:cTn>
                                        <p:tgtEl>
                                          <p:spTgt spid="3">
                                            <p:txEl>
                                              <p:pRg st="6" end="6"/>
                                            </p:txEl>
                                          </p:spTgt>
                                        </p:tgtEl>
                                        <p:attrNameLst>
                                          <p:attrName>style.visibility</p:attrName>
                                        </p:attrNameLst>
                                      </p:cBhvr>
                                      <p:to>
                                        <p:strVal val="visible"/>
                                      </p:to>
                                    </p:set>
                                  </p:childTnLst>
                                </p:cTn>
                              </p:par>
                              <p:par>
                                <p:cTn id="22" presetID="1" presetClass="entr" presetSubtype="0" fill="hold" grpId="0" nodeType="withEffect">
                                  <p:stCondLst>
                                    <p:cond delay="500"/>
                                  </p:stCondLst>
                                  <p:childTnLst>
                                    <p:set>
                                      <p:cBhvr>
                                        <p:cTn id="23" dur="1" fill="hold">
                                          <p:stCondLst>
                                            <p:cond delay="0"/>
                                          </p:stCondLst>
                                        </p:cTn>
                                        <p:tgtEl>
                                          <p:spTgt spid="3">
                                            <p:txEl>
                                              <p:pRg st="7" end="7"/>
                                            </p:txEl>
                                          </p:spTgt>
                                        </p:tgtEl>
                                        <p:attrNameLst>
                                          <p:attrName>style.visibility</p:attrName>
                                        </p:attrNameLst>
                                      </p:cBhvr>
                                      <p:to>
                                        <p:strVal val="visible"/>
                                      </p:to>
                                    </p:set>
                                  </p:childTnLst>
                                </p:cTn>
                              </p:par>
                              <p:par>
                                <p:cTn id="24" presetID="1" presetClass="entr" presetSubtype="0" fill="hold" grpId="0" nodeType="withEffect">
                                  <p:stCondLst>
                                    <p:cond delay="500"/>
                                  </p:stCondLst>
                                  <p:childTnLst>
                                    <p:set>
                                      <p:cBhvr>
                                        <p:cTn id="25" dur="1" fill="hold">
                                          <p:stCondLst>
                                            <p:cond delay="0"/>
                                          </p:stCondLst>
                                        </p:cTn>
                                        <p:tgtEl>
                                          <p:spTgt spid="3">
                                            <p:txEl>
                                              <p:pRg st="8" end="8"/>
                                            </p:txEl>
                                          </p:spTgt>
                                        </p:tgtEl>
                                        <p:attrNameLst>
                                          <p:attrName>style.visibility</p:attrName>
                                        </p:attrNameLst>
                                      </p:cBhvr>
                                      <p:to>
                                        <p:strVal val="visible"/>
                                      </p:to>
                                    </p:set>
                                  </p:childTnLst>
                                </p:cTn>
                              </p:par>
                              <p:par>
                                <p:cTn id="26" presetID="1" presetClass="entr" presetSubtype="0" fill="hold" grpId="0" nodeType="withEffect">
                                  <p:stCondLst>
                                    <p:cond delay="500"/>
                                  </p:stCondLst>
                                  <p:childTnLst>
                                    <p:set>
                                      <p:cBhvr>
                                        <p:cTn id="27" dur="1" fill="hold">
                                          <p:stCondLst>
                                            <p:cond delay="0"/>
                                          </p:stCondLst>
                                        </p:cTn>
                                        <p:tgtEl>
                                          <p:spTgt spid="3">
                                            <p:txEl>
                                              <p:pRg st="9" end="9"/>
                                            </p:txEl>
                                          </p:spTgt>
                                        </p:tgtEl>
                                        <p:attrNameLst>
                                          <p:attrName>style.visibility</p:attrName>
                                        </p:attrNameLst>
                                      </p:cBhvr>
                                      <p:to>
                                        <p:strVal val="visible"/>
                                      </p:to>
                                    </p:set>
                                  </p:childTnLst>
                                </p:cTn>
                              </p:par>
                              <p:par>
                                <p:cTn id="28" presetID="1" presetClass="entr" presetSubtype="0" fill="hold" grpId="0" nodeType="withEffect">
                                  <p:stCondLst>
                                    <p:cond delay="500"/>
                                  </p:stCondLst>
                                  <p:childTnLst>
                                    <p:set>
                                      <p:cBhvr>
                                        <p:cTn id="29"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424DA1D-2B2D-47BD-A1C2-157C277090CB}"/>
              </a:ext>
            </a:extLst>
          </p:cNvPr>
          <p:cNvSpPr>
            <a:spLocks noGrp="1"/>
          </p:cNvSpPr>
          <p:nvPr>
            <p:ph type="title"/>
          </p:nvPr>
        </p:nvSpPr>
        <p:spPr/>
        <p:txBody>
          <a:bodyPr/>
          <a:lstStyle/>
          <a:p>
            <a:pPr algn="ctr"/>
            <a:r>
              <a:rPr lang="de-AT" b="1" dirty="0">
                <a:solidFill>
                  <a:srgbClr val="00B050"/>
                </a:solidFill>
              </a:rPr>
              <a:t>Gute (Körper-)kontakte…</a:t>
            </a:r>
          </a:p>
        </p:txBody>
      </p:sp>
      <p:sp>
        <p:nvSpPr>
          <p:cNvPr id="3" name="Foliennummernplatzhalter 2">
            <a:extLst>
              <a:ext uri="{FF2B5EF4-FFF2-40B4-BE49-F238E27FC236}">
                <a16:creationId xmlns:a16="http://schemas.microsoft.com/office/drawing/2014/main" id="{93F83F72-2502-4FA9-8AE0-9DE233D0DFA4}"/>
              </a:ext>
            </a:extLst>
          </p:cNvPr>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10</a:t>
            </a:fld>
            <a:endParaRPr kumimoji="0" lang="de-AT" sz="1400" b="1" i="0" u="none" strike="noStrike" kern="1200" cap="none" spc="0" normalizeH="0" baseline="0" noProof="0" dirty="0">
              <a:ln>
                <a:noFill/>
              </a:ln>
              <a:solidFill>
                <a:srgbClr val="FFFFFF"/>
              </a:solidFill>
              <a:effectLst/>
              <a:uLnTx/>
              <a:uFillTx/>
              <a:latin typeface="Tw Cen MT"/>
              <a:ea typeface="+mn-ea"/>
              <a:cs typeface="+mn-cs"/>
            </a:endParaRPr>
          </a:p>
        </p:txBody>
      </p:sp>
      <p:sp>
        <p:nvSpPr>
          <p:cNvPr id="4" name="Inhaltsplatzhalter 3">
            <a:extLst>
              <a:ext uri="{FF2B5EF4-FFF2-40B4-BE49-F238E27FC236}">
                <a16:creationId xmlns:a16="http://schemas.microsoft.com/office/drawing/2014/main" id="{58DDEE6F-A3CA-4AF6-9DBB-28DF15E9CBE4}"/>
              </a:ext>
            </a:extLst>
          </p:cNvPr>
          <p:cNvSpPr>
            <a:spLocks noGrp="1"/>
          </p:cNvSpPr>
          <p:nvPr>
            <p:ph sz="quarter" idx="1"/>
          </p:nvPr>
        </p:nvSpPr>
        <p:spPr/>
        <p:txBody>
          <a:bodyPr>
            <a:normAutofit fontScale="85000" lnSpcReduction="20000"/>
          </a:bodyPr>
          <a:lstStyle/>
          <a:p>
            <a:r>
              <a:rPr lang="de-AT" sz="2600" b="1" dirty="0">
                <a:solidFill>
                  <a:schemeClr val="bg2">
                    <a:lumMod val="25000"/>
                  </a:schemeClr>
                </a:solidFill>
              </a:rPr>
              <a:t>…achten Grenzen (meine und die der anderen Person)</a:t>
            </a:r>
          </a:p>
          <a:p>
            <a:pPr lvl="1"/>
            <a:r>
              <a:rPr lang="de-DE" sz="2300" dirty="0">
                <a:solidFill>
                  <a:schemeClr val="bg2">
                    <a:lumMod val="25000"/>
                  </a:schemeClr>
                </a:solidFill>
              </a:rPr>
              <a:t>„Was für mich passt, muss nicht für andere passen.“</a:t>
            </a:r>
          </a:p>
          <a:p>
            <a:pPr lvl="1"/>
            <a:r>
              <a:rPr lang="de-AT" sz="2300" dirty="0">
                <a:solidFill>
                  <a:schemeClr val="bg2">
                    <a:lumMod val="25000"/>
                  </a:schemeClr>
                </a:solidFill>
              </a:rPr>
              <a:t>Wahrnehmung von körperlichen /emotionalen Grenzen</a:t>
            </a:r>
          </a:p>
          <a:p>
            <a:pPr lvl="1"/>
            <a:r>
              <a:rPr lang="de-DE" sz="2300" dirty="0">
                <a:solidFill>
                  <a:schemeClr val="bg2">
                    <a:lumMod val="25000"/>
                  </a:schemeClr>
                </a:solidFill>
              </a:rPr>
              <a:t>Grenzen aufzeigen und respektieren</a:t>
            </a:r>
          </a:p>
          <a:p>
            <a:pPr lvl="1"/>
            <a:r>
              <a:rPr lang="de-DE" sz="2300" dirty="0">
                <a:solidFill>
                  <a:schemeClr val="bg2">
                    <a:lumMod val="25000"/>
                  </a:schemeClr>
                </a:solidFill>
              </a:rPr>
              <a:t>Einverständnis einholen – Nachfragen</a:t>
            </a:r>
            <a:endParaRPr lang="de-AT" sz="2300" dirty="0">
              <a:solidFill>
                <a:schemeClr val="bg2">
                  <a:lumMod val="25000"/>
                </a:schemeClr>
              </a:solidFill>
            </a:endParaRPr>
          </a:p>
          <a:p>
            <a:r>
              <a:rPr lang="de-DE" sz="2600" b="1" dirty="0">
                <a:solidFill>
                  <a:schemeClr val="bg2">
                    <a:lumMod val="25000"/>
                  </a:schemeClr>
                </a:solidFill>
              </a:rPr>
              <a:t>…sind beidseitig erwünscht</a:t>
            </a:r>
          </a:p>
          <a:p>
            <a:pPr lvl="1"/>
            <a:r>
              <a:rPr lang="de-DE" sz="2300" dirty="0">
                <a:solidFill>
                  <a:schemeClr val="bg2">
                    <a:lumMod val="25000"/>
                  </a:schemeClr>
                </a:solidFill>
              </a:rPr>
              <a:t>und der Situation angemessen!</a:t>
            </a:r>
          </a:p>
          <a:p>
            <a:pPr lvl="1"/>
            <a:r>
              <a:rPr lang="de-DE" sz="2300" dirty="0">
                <a:solidFill>
                  <a:schemeClr val="bg2">
                    <a:lumMod val="25000"/>
                  </a:schemeClr>
                </a:solidFill>
              </a:rPr>
              <a:t>Nachfragen und Einverständnis einholen</a:t>
            </a:r>
          </a:p>
          <a:p>
            <a:r>
              <a:rPr lang="de-DE" sz="2600" b="1" dirty="0">
                <a:solidFill>
                  <a:schemeClr val="bg2">
                    <a:lumMod val="25000"/>
                  </a:schemeClr>
                </a:solidFill>
              </a:rPr>
              <a:t>…gehen vom Kind/Jugendlichen/Erwachsenen aus</a:t>
            </a:r>
          </a:p>
          <a:p>
            <a:pPr lvl="1"/>
            <a:r>
              <a:rPr lang="de-AT" sz="2300" dirty="0">
                <a:solidFill>
                  <a:schemeClr val="bg2">
                    <a:lumMod val="25000"/>
                  </a:schemeClr>
                </a:solidFill>
              </a:rPr>
              <a:t>Verantwortung liegt beim Erwachsenen/Autorität/Funktionsträger*in</a:t>
            </a:r>
          </a:p>
          <a:p>
            <a:pPr lvl="1"/>
            <a:r>
              <a:rPr lang="de-DE" sz="2300" dirty="0">
                <a:solidFill>
                  <a:schemeClr val="bg2">
                    <a:lumMod val="25000"/>
                  </a:schemeClr>
                </a:solidFill>
              </a:rPr>
              <a:t>Besondere Verantwortung für </a:t>
            </a:r>
            <a:r>
              <a:rPr lang="de-DE" sz="2300" dirty="0" err="1">
                <a:solidFill>
                  <a:schemeClr val="bg2">
                    <a:lumMod val="25000"/>
                  </a:schemeClr>
                </a:solidFill>
              </a:rPr>
              <a:t>Ärzt</a:t>
            </a:r>
            <a:r>
              <a:rPr lang="de-DE" sz="2300" dirty="0">
                <a:solidFill>
                  <a:schemeClr val="bg2">
                    <a:lumMod val="25000"/>
                  </a:schemeClr>
                </a:solidFill>
              </a:rPr>
              <a:t>*innen / Polizist*innen / Seelsorger*innen</a:t>
            </a:r>
          </a:p>
          <a:p>
            <a:r>
              <a:rPr lang="de-DE" sz="2600" b="1" dirty="0">
                <a:solidFill>
                  <a:schemeClr val="bg2">
                    <a:lumMod val="25000"/>
                  </a:schemeClr>
                </a:solidFill>
              </a:rPr>
              <a:t>…werden regelmäßig besprochen / reflektiert</a:t>
            </a:r>
            <a:endParaRPr lang="de-AT" sz="2600" b="1" dirty="0">
              <a:solidFill>
                <a:schemeClr val="bg2">
                  <a:lumMod val="25000"/>
                </a:schemeClr>
              </a:solidFill>
            </a:endParaRPr>
          </a:p>
        </p:txBody>
      </p:sp>
    </p:spTree>
    <p:extLst>
      <p:ext uri="{BB962C8B-B14F-4D97-AF65-F5344CB8AC3E}">
        <p14:creationId xmlns:p14="http://schemas.microsoft.com/office/powerpoint/2010/main" val="290634039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algn="ctr"/>
            <a:r>
              <a:rPr lang="de-DE" b="1" dirty="0"/>
              <a:t>Situationseinschätzungen</a:t>
            </a:r>
            <a:endParaRPr lang="de-AT" b="1" dirty="0"/>
          </a:p>
        </p:txBody>
      </p:sp>
      <p:sp>
        <p:nvSpPr>
          <p:cNvPr id="3" name="Foliennummernplatzhalter 2"/>
          <p:cNvSpPr>
            <a:spLocks noGrp="1"/>
          </p:cNvSpPr>
          <p:nvPr>
            <p:ph type="sldNum" sz="quarter" idx="12"/>
          </p:nvPr>
        </p:nvSpPr>
        <p:spPr/>
        <p:txBody>
          <a:bodyPr>
            <a:normAutofit fontScale="85000" lnSpcReduction="20000"/>
          </a:bodyPr>
          <a:lstStyle/>
          <a:p>
            <a:fld id="{B90F5A57-8277-4128-9E0F-D3B511DCDD08}" type="slidenum">
              <a:rPr lang="de-AT" smtClean="0"/>
              <a:pPr/>
              <a:t>11</a:t>
            </a:fld>
            <a:endParaRPr lang="de-AT"/>
          </a:p>
        </p:txBody>
      </p:sp>
      <p:pic>
        <p:nvPicPr>
          <p:cNvPr id="6" name="Inhaltsplatzhalter 5"/>
          <p:cNvPicPr>
            <a:picLocks noGrp="1" noChangeAspect="1"/>
          </p:cNvPicPr>
          <p:nvPr>
            <p:ph sz="quarter" idx="1"/>
          </p:nvPr>
        </p:nvPicPr>
        <p:blipFill>
          <a:blip r:embed="rId2" cstate="print">
            <a:extLst>
              <a:ext uri="{28A0092B-C50C-407E-A947-70E740481C1C}">
                <a14:useLocalDpi xmlns:a14="http://schemas.microsoft.com/office/drawing/2010/main" val="0"/>
              </a:ext>
            </a:extLst>
          </a:blip>
          <a:stretch>
            <a:fillRect/>
          </a:stretch>
        </p:blipFill>
        <p:spPr>
          <a:xfrm rot="10800000">
            <a:off x="692284" y="1600200"/>
            <a:ext cx="7994381" cy="4495800"/>
          </a:xfrm>
        </p:spPr>
      </p:pic>
    </p:spTree>
    <p:extLst>
      <p:ext uri="{BB962C8B-B14F-4D97-AF65-F5344CB8AC3E}">
        <p14:creationId xmlns:p14="http://schemas.microsoft.com/office/powerpoint/2010/main" val="29940727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feld 3"/>
          <p:cNvSpPr txBox="1"/>
          <p:nvPr/>
        </p:nvSpPr>
        <p:spPr>
          <a:xfrm>
            <a:off x="1600200" y="5486400"/>
            <a:ext cx="7315200" cy="685800"/>
          </a:xfrm>
          <a:prstGeom prst="rect">
            <a:avLst/>
          </a:prstGeom>
        </p:spPr>
        <p:txBody>
          <a:bodyPr vert="horz" rtlCol="0">
            <a:normAutofit/>
          </a:bodyPr>
          <a:lstStyle/>
          <a:p>
            <a:pPr marR="0" defTabSz="914400" fontAlgn="auto">
              <a:spcBef>
                <a:spcPts val="700"/>
              </a:spcBef>
              <a:spcAft>
                <a:spcPts val="0"/>
              </a:spcAft>
              <a:buClr>
                <a:schemeClr val="accent2"/>
              </a:buClr>
              <a:buSzPct val="60000"/>
              <a:tabLst/>
              <a:defRPr/>
            </a:pPr>
            <a:r>
              <a:rPr kumimoji="0" lang="de-DE" sz="1000" b="0" i="0" u="none" strike="noStrike" kern="1200" cap="none" spc="0" normalizeH="0" baseline="0" noProof="0" dirty="0">
                <a:ln>
                  <a:noFill/>
                </a:ln>
                <a:effectLst/>
                <a:uLnTx/>
                <a:uFillTx/>
                <a:latin typeface="+mn-lt"/>
                <a:ea typeface="+mn-ea"/>
                <a:cs typeface="+mn-cs"/>
              </a:rPr>
              <a:t>Quelle: Ruppert</a:t>
            </a:r>
          </a:p>
        </p:txBody>
      </p:sp>
      <p:sp>
        <p:nvSpPr>
          <p:cNvPr id="2" name="Titel 1"/>
          <p:cNvSpPr>
            <a:spLocks noGrp="1"/>
          </p:cNvSpPr>
          <p:nvPr>
            <p:ph type="title"/>
          </p:nvPr>
        </p:nvSpPr>
        <p:spPr/>
        <p:txBody>
          <a:bodyPr vert="horz" anchor="ctr">
            <a:normAutofit/>
          </a:bodyPr>
          <a:lstStyle/>
          <a:p>
            <a:r>
              <a:rPr lang="de-DE" dirty="0">
                <a:solidFill>
                  <a:schemeClr val="bg2">
                    <a:lumMod val="25000"/>
                  </a:schemeClr>
                </a:solidFill>
              </a:rPr>
              <a:t>P A U S E</a:t>
            </a:r>
            <a:endParaRPr lang="de-AT" dirty="0">
              <a:solidFill>
                <a:schemeClr val="bg2">
                  <a:lumMod val="25000"/>
                </a:schemeClr>
              </a:solidFill>
            </a:endParaRPr>
          </a:p>
        </p:txBody>
      </p:sp>
      <p:sp>
        <p:nvSpPr>
          <p:cNvPr id="3" name="Foliennummernplatzhalter 2"/>
          <p:cNvSpPr>
            <a:spLocks noGrp="1"/>
          </p:cNvSpPr>
          <p:nvPr>
            <p:ph type="sldNum" sz="quarter" idx="11"/>
          </p:nvPr>
        </p:nvSpPr>
        <p:spPr/>
        <p:txBody>
          <a:bodyPr vert="horz" rtlCol="0" anchor="ctr" anchorCtr="0">
            <a:normAutofit/>
          </a:bodyPr>
          <a:lstStyle/>
          <a:p>
            <a:pPr marR="0" lvl="0" indent="0" fontAlgn="auto">
              <a:spcBef>
                <a:spcPts val="0"/>
              </a:spcBef>
              <a:spcAft>
                <a:spcPts val="600"/>
              </a:spcAft>
              <a:buClrTx/>
              <a:buSzTx/>
              <a:buFontTx/>
              <a:buNone/>
              <a:tabLst/>
              <a:defRPr/>
            </a:pPr>
            <a:fld id="{B90F5A57-8277-4128-9E0F-D3B511DCDD08}" type="slidenum">
              <a:rPr lang="de-AT" i="0" u="none" strike="noStrike" cap="none" spc="0" normalizeH="0" baseline="0" noProof="0" smtClean="0">
                <a:ln>
                  <a:noFill/>
                </a:ln>
                <a:effectLst/>
                <a:uLnTx/>
                <a:uFillTx/>
              </a:rPr>
              <a:pPr marR="0" lvl="0" indent="0" fontAlgn="auto">
                <a:spcBef>
                  <a:spcPts val="0"/>
                </a:spcBef>
                <a:spcAft>
                  <a:spcPts val="600"/>
                </a:spcAft>
                <a:buClrTx/>
                <a:buSzTx/>
                <a:buFontTx/>
                <a:buNone/>
                <a:tabLst/>
                <a:defRPr/>
              </a:pPr>
              <a:t>12</a:t>
            </a:fld>
            <a:endParaRPr lang="de-AT" i="0" u="none" strike="noStrike" cap="none" spc="0" normalizeH="0" baseline="0" noProof="0">
              <a:ln>
                <a:noFill/>
              </a:ln>
              <a:effectLst/>
              <a:uLnTx/>
              <a:uFillTx/>
            </a:endParaRPr>
          </a:p>
        </p:txBody>
      </p:sp>
      <p:pic>
        <p:nvPicPr>
          <p:cNvPr id="5" name="Inhaltsplatzhalter 4"/>
          <p:cNvPicPr>
            <a:picLocks noGrp="1" noChangeAspect="1"/>
          </p:cNvPicPr>
          <p:nvPr>
            <p:ph type="pic" idx="1"/>
          </p:nvPr>
        </p:nvPicPr>
        <p:blipFill rotWithShape="1">
          <a:blip r:embed="rId2" cstate="print">
            <a:extLst>
              <a:ext uri="{28A0092B-C50C-407E-A947-70E740481C1C}">
                <a14:useLocalDpi xmlns:a14="http://schemas.microsoft.com/office/drawing/2010/main" val="0"/>
              </a:ext>
            </a:extLst>
          </a:blip>
          <a:srcRect t="9854" b="9854"/>
          <a:stretch/>
        </p:blipFill>
        <p:spPr>
          <a:noFill/>
        </p:spPr>
      </p:pic>
    </p:spTree>
    <p:extLst>
      <p:ext uri="{BB962C8B-B14F-4D97-AF65-F5344CB8AC3E}">
        <p14:creationId xmlns:p14="http://schemas.microsoft.com/office/powerpoint/2010/main" val="19917824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0D2256B8-9C66-3D31-9CBF-D1686E9EBBF7}"/>
              </a:ext>
            </a:extLst>
          </p:cNvPr>
          <p:cNvSpPr>
            <a:spLocks noGrp="1"/>
          </p:cNvSpPr>
          <p:nvPr>
            <p:ph type="body" sz="half" idx="2"/>
          </p:nvPr>
        </p:nvSpPr>
        <p:spPr/>
        <p:txBody>
          <a:bodyPr/>
          <a:lstStyle/>
          <a:p>
            <a:endParaRPr lang="de-AT"/>
          </a:p>
        </p:txBody>
      </p:sp>
      <p:sp>
        <p:nvSpPr>
          <p:cNvPr id="3" name="Titel 2">
            <a:extLst>
              <a:ext uri="{FF2B5EF4-FFF2-40B4-BE49-F238E27FC236}">
                <a16:creationId xmlns:a16="http://schemas.microsoft.com/office/drawing/2014/main" id="{24C8801E-FFB0-808F-14D9-55486403E3C5}"/>
              </a:ext>
            </a:extLst>
          </p:cNvPr>
          <p:cNvSpPr>
            <a:spLocks noGrp="1"/>
          </p:cNvSpPr>
          <p:nvPr>
            <p:ph type="title"/>
          </p:nvPr>
        </p:nvSpPr>
        <p:spPr/>
        <p:txBody>
          <a:bodyPr/>
          <a:lstStyle/>
          <a:p>
            <a:r>
              <a:rPr lang="de-DE" dirty="0">
                <a:solidFill>
                  <a:schemeClr val="bg2">
                    <a:lumMod val="25000"/>
                  </a:schemeClr>
                </a:solidFill>
              </a:rPr>
              <a:t>Gewalt</a:t>
            </a:r>
            <a:endParaRPr lang="de-AT" dirty="0">
              <a:solidFill>
                <a:schemeClr val="bg2">
                  <a:lumMod val="25000"/>
                </a:schemeClr>
              </a:solidFill>
            </a:endParaRPr>
          </a:p>
        </p:txBody>
      </p:sp>
      <p:sp>
        <p:nvSpPr>
          <p:cNvPr id="4" name="Foliennummernplatzhalter 3">
            <a:extLst>
              <a:ext uri="{FF2B5EF4-FFF2-40B4-BE49-F238E27FC236}">
                <a16:creationId xmlns:a16="http://schemas.microsoft.com/office/drawing/2014/main" id="{C80CF137-DDE6-D0B5-8C39-F0E2D57E262E}"/>
              </a:ext>
            </a:extLst>
          </p:cNvPr>
          <p:cNvSpPr>
            <a:spLocks noGrp="1"/>
          </p:cNvSpPr>
          <p:nvPr>
            <p:ph type="sldNum"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28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13</a:t>
            </a:fld>
            <a:endParaRPr kumimoji="0" lang="de-AT" sz="2800" b="1" i="0" u="none" strike="noStrike" kern="1200" cap="none" spc="0" normalizeH="0" baseline="0" noProof="0">
              <a:ln>
                <a:noFill/>
              </a:ln>
              <a:solidFill>
                <a:srgbClr val="FFFFFF"/>
              </a:solidFill>
              <a:effectLst/>
              <a:uLnTx/>
              <a:uFillTx/>
              <a:latin typeface="Tw Cen MT"/>
              <a:ea typeface="+mn-ea"/>
              <a:cs typeface="+mn-cs"/>
            </a:endParaRPr>
          </a:p>
        </p:txBody>
      </p:sp>
      <p:pic>
        <p:nvPicPr>
          <p:cNvPr id="7" name="Bildplatzhalter 6" descr="Ein Bild, das Wolke, draußen, Berg, Landschaft enthält.&#10;&#10;Automatisch generierte Beschreibung">
            <a:extLst>
              <a:ext uri="{FF2B5EF4-FFF2-40B4-BE49-F238E27FC236}">
                <a16:creationId xmlns:a16="http://schemas.microsoft.com/office/drawing/2014/main" id="{286A94BA-BF04-1DAD-E375-DF3CF6BC1A8F}"/>
              </a:ext>
            </a:extLst>
          </p:cNvPr>
          <p:cNvPicPr>
            <a:picLocks noGrp="1" noChangeAspect="1"/>
          </p:cNvPicPr>
          <p:nvPr>
            <p:ph type="pic" idx="1"/>
          </p:nvPr>
        </p:nvPicPr>
        <p:blipFill>
          <a:blip r:embed="rId2" cstate="print">
            <a:extLst>
              <a:ext uri="{28A0092B-C50C-407E-A947-70E740481C1C}">
                <a14:useLocalDpi xmlns:a14="http://schemas.microsoft.com/office/drawing/2010/main" val="0"/>
              </a:ext>
            </a:extLst>
          </a:blip>
          <a:srcRect t="9916" b="9916"/>
          <a:stretch>
            <a:fillRect/>
          </a:stretch>
        </p:blipFill>
        <p:spPr/>
      </p:pic>
    </p:spTree>
    <p:extLst>
      <p:ext uri="{BB962C8B-B14F-4D97-AF65-F5344CB8AC3E}">
        <p14:creationId xmlns:p14="http://schemas.microsoft.com/office/powerpoint/2010/main" val="18248195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424DA1D-2B2D-47BD-A1C2-157C277090CB}"/>
              </a:ext>
            </a:extLst>
          </p:cNvPr>
          <p:cNvSpPr>
            <a:spLocks noGrp="1"/>
          </p:cNvSpPr>
          <p:nvPr>
            <p:ph type="title"/>
          </p:nvPr>
        </p:nvSpPr>
        <p:spPr/>
        <p:txBody>
          <a:bodyPr/>
          <a:lstStyle/>
          <a:p>
            <a:pPr algn="ctr"/>
            <a:r>
              <a:rPr lang="de-DE" b="1" dirty="0">
                <a:solidFill>
                  <a:srgbClr val="00B050"/>
                </a:solidFill>
              </a:rPr>
              <a:t>Was ist Gewalt?</a:t>
            </a:r>
            <a:endParaRPr lang="de-AT" b="1" dirty="0">
              <a:solidFill>
                <a:srgbClr val="00B050"/>
              </a:solidFill>
            </a:endParaRPr>
          </a:p>
        </p:txBody>
      </p:sp>
      <p:sp>
        <p:nvSpPr>
          <p:cNvPr id="3" name="Foliennummernplatzhalter 2">
            <a:extLst>
              <a:ext uri="{FF2B5EF4-FFF2-40B4-BE49-F238E27FC236}">
                <a16:creationId xmlns:a16="http://schemas.microsoft.com/office/drawing/2014/main" id="{93F83F72-2502-4FA9-8AE0-9DE233D0DFA4}"/>
              </a:ext>
            </a:extLst>
          </p:cNvPr>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14</a:t>
            </a:fld>
            <a:endParaRPr kumimoji="0" lang="de-AT" sz="1400" b="1" i="0" u="none" strike="noStrike" kern="1200" cap="none" spc="0" normalizeH="0" baseline="0" noProof="0" dirty="0">
              <a:ln>
                <a:noFill/>
              </a:ln>
              <a:solidFill>
                <a:srgbClr val="FFFFFF"/>
              </a:solidFill>
              <a:effectLst/>
              <a:uLnTx/>
              <a:uFillTx/>
              <a:latin typeface="Tw Cen MT"/>
              <a:ea typeface="+mn-ea"/>
              <a:cs typeface="+mn-cs"/>
            </a:endParaRPr>
          </a:p>
        </p:txBody>
      </p:sp>
      <p:sp>
        <p:nvSpPr>
          <p:cNvPr id="4" name="Inhaltsplatzhalter 3">
            <a:extLst>
              <a:ext uri="{FF2B5EF4-FFF2-40B4-BE49-F238E27FC236}">
                <a16:creationId xmlns:a16="http://schemas.microsoft.com/office/drawing/2014/main" id="{58DDEE6F-A3CA-4AF6-9DBB-28DF15E9CBE4}"/>
              </a:ext>
            </a:extLst>
          </p:cNvPr>
          <p:cNvSpPr>
            <a:spLocks noGrp="1"/>
          </p:cNvSpPr>
          <p:nvPr>
            <p:ph sz="quarter" idx="1"/>
          </p:nvPr>
        </p:nvSpPr>
        <p:spPr/>
        <p:txBody>
          <a:bodyPr/>
          <a:lstStyle/>
          <a:p>
            <a:pPr marL="0" indent="0">
              <a:buNone/>
            </a:pPr>
            <a:endParaRPr lang="de-DE" dirty="0"/>
          </a:p>
          <a:p>
            <a:pPr marL="0" indent="0">
              <a:buNone/>
            </a:pPr>
            <a:endParaRPr lang="de-AT" dirty="0"/>
          </a:p>
          <a:p>
            <a:pPr marL="0" indent="0" algn="ctr">
              <a:buNone/>
            </a:pPr>
            <a:r>
              <a:rPr lang="de-DE" sz="2800" b="1" dirty="0">
                <a:solidFill>
                  <a:schemeClr val="bg2">
                    <a:lumMod val="25000"/>
                  </a:schemeClr>
                </a:solidFill>
              </a:rPr>
              <a:t>Sammeln Sie mit ihrer*ihrem Sitznachbar*in Schlüsselbegriffe, die Gewalt für sie charakterisieren.</a:t>
            </a:r>
          </a:p>
          <a:p>
            <a:pPr marL="0" indent="0">
              <a:buNone/>
            </a:pPr>
            <a:endParaRPr lang="de-AT" dirty="0"/>
          </a:p>
        </p:txBody>
      </p:sp>
    </p:spTree>
    <p:extLst>
      <p:ext uri="{BB962C8B-B14F-4D97-AF65-F5344CB8AC3E}">
        <p14:creationId xmlns:p14="http://schemas.microsoft.com/office/powerpoint/2010/main" val="10142005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424DA1D-2B2D-47BD-A1C2-157C277090CB}"/>
              </a:ext>
            </a:extLst>
          </p:cNvPr>
          <p:cNvSpPr>
            <a:spLocks noGrp="1"/>
          </p:cNvSpPr>
          <p:nvPr>
            <p:ph type="title"/>
          </p:nvPr>
        </p:nvSpPr>
        <p:spPr/>
        <p:txBody>
          <a:bodyPr/>
          <a:lstStyle/>
          <a:p>
            <a:pPr algn="ctr"/>
            <a:r>
              <a:rPr lang="de-DE" b="1">
                <a:solidFill>
                  <a:srgbClr val="00B050"/>
                </a:solidFill>
              </a:rPr>
              <a:t>Was ist Gewalt?</a:t>
            </a:r>
            <a:endParaRPr lang="de-AT" b="1">
              <a:solidFill>
                <a:srgbClr val="00B050"/>
              </a:solidFill>
            </a:endParaRPr>
          </a:p>
        </p:txBody>
      </p:sp>
      <p:sp>
        <p:nvSpPr>
          <p:cNvPr id="3" name="Foliennummernplatzhalter 2">
            <a:extLst>
              <a:ext uri="{FF2B5EF4-FFF2-40B4-BE49-F238E27FC236}">
                <a16:creationId xmlns:a16="http://schemas.microsoft.com/office/drawing/2014/main" id="{93F83F72-2502-4FA9-8AE0-9DE233D0DFA4}"/>
              </a:ext>
            </a:extLst>
          </p:cNvPr>
          <p:cNvSpPr>
            <a:spLocks noGrp="1"/>
          </p:cNvSpPr>
          <p:nvPr>
            <p:ph type="sldNum" sz="quarter" idx="12"/>
          </p:nvPr>
        </p:nvSpPr>
        <p:spPr/>
        <p:txBody>
          <a:bodyPr>
            <a:normAutofit fontScale="85000" lnSpcReduction="20000"/>
          </a:bodyPr>
          <a:lstStyle/>
          <a:p>
            <a:fld id="{B90F5A57-8277-4128-9E0F-D3B511DCDD08}" type="slidenum">
              <a:rPr lang="de-AT" smtClean="0"/>
              <a:pPr/>
              <a:t>15</a:t>
            </a:fld>
            <a:endParaRPr lang="de-AT"/>
          </a:p>
        </p:txBody>
      </p:sp>
      <p:sp>
        <p:nvSpPr>
          <p:cNvPr id="4" name="Inhaltsplatzhalter 3">
            <a:extLst>
              <a:ext uri="{FF2B5EF4-FFF2-40B4-BE49-F238E27FC236}">
                <a16:creationId xmlns:a16="http://schemas.microsoft.com/office/drawing/2014/main" id="{58DDEE6F-A3CA-4AF6-9DBB-28DF15E9CBE4}"/>
              </a:ext>
            </a:extLst>
          </p:cNvPr>
          <p:cNvSpPr>
            <a:spLocks noGrp="1"/>
          </p:cNvSpPr>
          <p:nvPr>
            <p:ph sz="quarter" idx="1"/>
          </p:nvPr>
        </p:nvSpPr>
        <p:spPr/>
        <p:txBody>
          <a:bodyPr/>
          <a:lstStyle/>
          <a:p>
            <a:pPr marL="0" indent="0">
              <a:buNone/>
            </a:pPr>
            <a:endParaRPr lang="de-DE" dirty="0"/>
          </a:p>
          <a:p>
            <a:pPr marL="0" indent="0">
              <a:buNone/>
            </a:pPr>
            <a:endParaRPr lang="de-AT" dirty="0"/>
          </a:p>
          <a:p>
            <a:pPr marL="0" indent="0">
              <a:buNone/>
            </a:pPr>
            <a:r>
              <a:rPr lang="de-AT" dirty="0">
                <a:solidFill>
                  <a:schemeClr val="bg2">
                    <a:lumMod val="25000"/>
                  </a:schemeClr>
                </a:solidFill>
              </a:rPr>
              <a:t>„Werden Grundbedürfnisse eines Menschen und/oder seiner Umwelt beeinträchtigt, eingeschränkt oder deren Befriedung verhindert – auch durch bloße Androhung – so ist dies bereits Gewalt.“</a:t>
            </a:r>
          </a:p>
          <a:p>
            <a:pPr marL="0" indent="0">
              <a:buNone/>
            </a:pPr>
            <a:r>
              <a:rPr lang="de-AT" dirty="0">
                <a:solidFill>
                  <a:schemeClr val="bg2">
                    <a:lumMod val="25000"/>
                  </a:schemeClr>
                </a:solidFill>
              </a:rPr>
              <a:t>					</a:t>
            </a:r>
            <a:r>
              <a:rPr lang="de-AT" sz="2000" i="1" dirty="0">
                <a:solidFill>
                  <a:schemeClr val="bg2">
                    <a:lumMod val="25000"/>
                  </a:schemeClr>
                </a:solidFill>
              </a:rPr>
              <a:t>Volksanwaltschaft - OPCAT</a:t>
            </a:r>
          </a:p>
          <a:p>
            <a:pPr marL="0" indent="0">
              <a:buNone/>
            </a:pPr>
            <a:endParaRPr lang="de-AT" dirty="0"/>
          </a:p>
          <a:p>
            <a:pPr marL="0" indent="0">
              <a:buNone/>
            </a:pPr>
            <a:endParaRPr lang="de-AT" dirty="0"/>
          </a:p>
        </p:txBody>
      </p:sp>
    </p:spTree>
    <p:extLst>
      <p:ext uri="{BB962C8B-B14F-4D97-AF65-F5344CB8AC3E}">
        <p14:creationId xmlns:p14="http://schemas.microsoft.com/office/powerpoint/2010/main" val="179368810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pPr algn="ctr"/>
            <a:r>
              <a:rPr lang="de-AT" b="1">
                <a:solidFill>
                  <a:srgbClr val="00B050"/>
                </a:solidFill>
              </a:rPr>
              <a:t>Was ist Gewalt ?</a:t>
            </a:r>
            <a:endParaRPr lang="de-AT" sz="1400" b="1">
              <a:solidFill>
                <a:srgbClr val="00B050"/>
              </a:solidFill>
            </a:endParaRP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16</a:t>
            </a:fld>
            <a:endParaRPr lang="de-AT"/>
          </a:p>
        </p:txBody>
      </p:sp>
      <p:sp>
        <p:nvSpPr>
          <p:cNvPr id="4" name="Inhaltsplatzhalter 3"/>
          <p:cNvSpPr>
            <a:spLocks noGrp="1"/>
          </p:cNvSpPr>
          <p:nvPr>
            <p:ph sz="quarter" idx="1"/>
          </p:nvPr>
        </p:nvSpPr>
        <p:spPr/>
        <p:txBody>
          <a:bodyPr vert="horz" lIns="91440" tIns="45720" rIns="91440" bIns="45720" anchor="t">
            <a:normAutofit fontScale="92500" lnSpcReduction="10000"/>
          </a:bodyPr>
          <a:lstStyle/>
          <a:p>
            <a:pPr marL="0" indent="0">
              <a:lnSpc>
                <a:spcPct val="90000"/>
              </a:lnSpc>
              <a:buNone/>
            </a:pPr>
            <a:r>
              <a:rPr lang="de-DE" sz="2200" dirty="0">
                <a:solidFill>
                  <a:schemeClr val="bg2">
                    <a:lumMod val="25000"/>
                  </a:schemeClr>
                </a:solidFill>
              </a:rPr>
              <a:t>...aus der Sicht des österreichischen Strafrecht:</a:t>
            </a:r>
          </a:p>
          <a:p>
            <a:pPr>
              <a:lnSpc>
                <a:spcPct val="90000"/>
              </a:lnSpc>
            </a:pPr>
            <a:endParaRPr lang="de-DE" sz="2200" dirty="0">
              <a:solidFill>
                <a:schemeClr val="bg2">
                  <a:lumMod val="25000"/>
                </a:schemeClr>
              </a:solidFill>
            </a:endParaRPr>
          </a:p>
          <a:p>
            <a:pPr>
              <a:lnSpc>
                <a:spcPct val="90000"/>
              </a:lnSpc>
            </a:pPr>
            <a:r>
              <a:rPr lang="de-DE" sz="2200" dirty="0">
                <a:solidFill>
                  <a:schemeClr val="bg2">
                    <a:lumMod val="25000"/>
                  </a:schemeClr>
                </a:solidFill>
              </a:rPr>
              <a:t>gegen den Willen einer Person</a:t>
            </a:r>
            <a:endParaRPr lang="de-DE">
              <a:solidFill>
                <a:schemeClr val="bg2">
                  <a:lumMod val="25000"/>
                </a:schemeClr>
              </a:solidFill>
            </a:endParaRPr>
          </a:p>
          <a:p>
            <a:pPr>
              <a:lnSpc>
                <a:spcPct val="90000"/>
              </a:lnSpc>
            </a:pPr>
            <a:r>
              <a:rPr lang="de-DE" sz="2200" dirty="0">
                <a:solidFill>
                  <a:schemeClr val="bg2">
                    <a:lumMod val="25000"/>
                  </a:schemeClr>
                </a:solidFill>
              </a:rPr>
              <a:t>ohne Zustimmung</a:t>
            </a:r>
          </a:p>
          <a:p>
            <a:pPr>
              <a:lnSpc>
                <a:spcPct val="90000"/>
              </a:lnSpc>
            </a:pPr>
            <a:r>
              <a:rPr lang="de-DE" sz="2200" dirty="0">
                <a:solidFill>
                  <a:schemeClr val="bg2">
                    <a:lumMod val="25000"/>
                  </a:schemeClr>
                </a:solidFill>
              </a:rPr>
              <a:t>fügt Leid/Schaden zu</a:t>
            </a:r>
          </a:p>
          <a:p>
            <a:pPr>
              <a:lnSpc>
                <a:spcPct val="90000"/>
              </a:lnSpc>
            </a:pPr>
            <a:r>
              <a:rPr lang="de-DE" sz="2200" dirty="0">
                <a:solidFill>
                  <a:schemeClr val="bg2">
                    <a:lumMod val="25000"/>
                  </a:schemeClr>
                </a:solidFill>
              </a:rPr>
              <a:t>Absichtlich</a:t>
            </a:r>
          </a:p>
          <a:p>
            <a:pPr>
              <a:lnSpc>
                <a:spcPct val="90000"/>
              </a:lnSpc>
            </a:pPr>
            <a:r>
              <a:rPr lang="de-DE" sz="2200" dirty="0">
                <a:solidFill>
                  <a:schemeClr val="bg2">
                    <a:lumMod val="25000"/>
                  </a:schemeClr>
                </a:solidFill>
              </a:rPr>
              <a:t>Schädigungsabsicht</a:t>
            </a:r>
          </a:p>
          <a:p>
            <a:pPr>
              <a:lnSpc>
                <a:spcPct val="90000"/>
              </a:lnSpc>
            </a:pPr>
            <a:r>
              <a:rPr lang="de-DE" sz="2200" dirty="0">
                <a:solidFill>
                  <a:schemeClr val="bg2">
                    <a:lumMod val="25000"/>
                  </a:schemeClr>
                </a:solidFill>
              </a:rPr>
              <a:t>oft mit Machtgefälle verbunden</a:t>
            </a:r>
          </a:p>
          <a:p>
            <a:pPr marL="0" indent="0">
              <a:lnSpc>
                <a:spcPct val="90000"/>
              </a:lnSpc>
              <a:buNone/>
            </a:pPr>
            <a:endParaRPr lang="de-DE" sz="2200" dirty="0">
              <a:solidFill>
                <a:schemeClr val="bg2">
                  <a:lumMod val="25000"/>
                </a:schemeClr>
              </a:solidFill>
            </a:endParaRPr>
          </a:p>
          <a:p>
            <a:pPr marL="0" indent="0">
              <a:lnSpc>
                <a:spcPct val="90000"/>
              </a:lnSpc>
              <a:buNone/>
            </a:pPr>
            <a:endParaRPr lang="de-DE" sz="2200" dirty="0">
              <a:solidFill>
                <a:schemeClr val="bg2">
                  <a:lumMod val="25000"/>
                </a:schemeClr>
              </a:solidFill>
            </a:endParaRPr>
          </a:p>
          <a:p>
            <a:pPr marL="0" indent="0">
              <a:lnSpc>
                <a:spcPct val="90000"/>
              </a:lnSpc>
              <a:buNone/>
            </a:pPr>
            <a:endParaRPr lang="de-DE" sz="2200" dirty="0">
              <a:solidFill>
                <a:schemeClr val="bg2">
                  <a:lumMod val="25000"/>
                </a:schemeClr>
              </a:solidFill>
            </a:endParaRPr>
          </a:p>
          <a:p>
            <a:pPr marL="0" indent="0" algn="ctr">
              <a:lnSpc>
                <a:spcPct val="90000"/>
              </a:lnSpc>
              <a:buNone/>
            </a:pPr>
            <a:r>
              <a:rPr lang="de-DE" sz="2800" b="1" dirty="0">
                <a:solidFill>
                  <a:schemeClr val="bg2">
                    <a:lumMod val="25000"/>
                  </a:schemeClr>
                </a:solidFill>
              </a:rPr>
              <a:t>Cholerische Gewalt  ------   Sadistische Gewalt</a:t>
            </a:r>
          </a:p>
          <a:p>
            <a:pPr marL="0" indent="0" algn="ctr">
              <a:lnSpc>
                <a:spcPct val="90000"/>
              </a:lnSpc>
              <a:buNone/>
            </a:pPr>
            <a:r>
              <a:rPr lang="de-DE" sz="2000" dirty="0">
                <a:solidFill>
                  <a:schemeClr val="bg2">
                    <a:lumMod val="25000"/>
                  </a:schemeClr>
                </a:solidFill>
              </a:rPr>
              <a:t>(Überforderung)                               (Machtdemonstration)</a:t>
            </a:r>
          </a:p>
          <a:p>
            <a:pPr marL="0" indent="0">
              <a:buNone/>
            </a:pPr>
            <a:endParaRPr lang="de-DE" sz="2200" dirty="0">
              <a:solidFill>
                <a:srgbClr val="0070C0"/>
              </a:solidFill>
            </a:endParaRPr>
          </a:p>
          <a:p>
            <a:pPr marL="0" indent="0">
              <a:buNone/>
            </a:pPr>
            <a:endParaRPr lang="de-DE" dirty="0"/>
          </a:p>
          <a:p>
            <a:endParaRPr lang="de-AT" dirty="0"/>
          </a:p>
        </p:txBody>
      </p:sp>
    </p:spTree>
    <p:extLst>
      <p:ext uri="{BB962C8B-B14F-4D97-AF65-F5344CB8AC3E}">
        <p14:creationId xmlns:p14="http://schemas.microsoft.com/office/powerpoint/2010/main" val="26608415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pPr algn="ctr"/>
            <a:r>
              <a:rPr lang="de-DE" sz="3000" b="1">
                <a:solidFill>
                  <a:srgbClr val="00B050"/>
                </a:solidFill>
              </a:rPr>
              <a:t>Formen von Gewalt</a:t>
            </a:r>
            <a:endParaRPr lang="de-AT" sz="3000" b="1">
              <a:solidFill>
                <a:srgbClr val="00B050"/>
              </a:solidFill>
            </a:endParaRPr>
          </a:p>
        </p:txBody>
      </p:sp>
      <p:sp>
        <p:nvSpPr>
          <p:cNvPr id="3" name="Foliennummernplatzhalter 2"/>
          <p:cNvSpPr>
            <a:spLocks noGrp="1"/>
          </p:cNvSpPr>
          <p:nvPr>
            <p:ph type="sldNum" sz="quarter" idx="12"/>
          </p:nvPr>
        </p:nvSpPr>
        <p:spPr/>
        <p:txBody>
          <a:bodyPr>
            <a:normAutofit fontScale="85000" lnSpcReduction="20000"/>
          </a:bodyPr>
          <a:lstStyle/>
          <a:p>
            <a:fld id="{B90F5A57-8277-4128-9E0F-D3B511DCDD08}" type="slidenum">
              <a:rPr lang="de-AT" smtClean="0"/>
              <a:pPr/>
              <a:t>17</a:t>
            </a:fld>
            <a:endParaRPr lang="de-AT"/>
          </a:p>
        </p:txBody>
      </p:sp>
      <p:sp>
        <p:nvSpPr>
          <p:cNvPr id="4" name="Inhaltsplatzhalter 3"/>
          <p:cNvSpPr>
            <a:spLocks noGrp="1"/>
          </p:cNvSpPr>
          <p:nvPr>
            <p:ph sz="quarter" idx="1"/>
          </p:nvPr>
        </p:nvSpPr>
        <p:spPr>
          <a:xfrm>
            <a:off x="612648" y="1564675"/>
            <a:ext cx="8153400" cy="5257800"/>
          </a:xfrm>
        </p:spPr>
        <p:txBody>
          <a:bodyPr vert="horz" lIns="91440" tIns="45720" rIns="91440" bIns="45720" anchor="t">
            <a:noAutofit/>
          </a:bodyPr>
          <a:lstStyle/>
          <a:p>
            <a:pPr marL="0" indent="0">
              <a:buSzPct val="100000"/>
              <a:buNone/>
            </a:pPr>
            <a:r>
              <a:rPr lang="de-AT" sz="2000" b="1" dirty="0">
                <a:solidFill>
                  <a:schemeClr val="bg2">
                    <a:lumMod val="25000"/>
                  </a:schemeClr>
                </a:solidFill>
              </a:rPr>
              <a:t>Personelle Gewalt (aktive Handlung oder Unterlassung/Vernachlässigung):</a:t>
            </a:r>
          </a:p>
          <a:p>
            <a:pPr>
              <a:buSzPct val="100000"/>
              <a:buFont typeface="Wingdings" panose="05000000000000000000" pitchFamily="2" charset="2"/>
              <a:buChar char="Ø"/>
            </a:pPr>
            <a:r>
              <a:rPr lang="de-AT" sz="2000" b="1" dirty="0">
                <a:solidFill>
                  <a:schemeClr val="bg2">
                    <a:lumMod val="25000"/>
                  </a:schemeClr>
                </a:solidFill>
              </a:rPr>
              <a:t>Physische Gewalt </a:t>
            </a:r>
            <a:r>
              <a:rPr lang="de-AT" sz="2000" dirty="0">
                <a:solidFill>
                  <a:schemeClr val="bg2">
                    <a:lumMod val="25000"/>
                  </a:schemeClr>
                </a:solidFill>
              </a:rPr>
              <a:t>(körperlich): liegt vor, wenn eine Person einer anderen Person eine Körperverletzung zufügt oder sie an der Gesundheit schädigt - alle Formen von Misshandlungen: </a:t>
            </a:r>
            <a:r>
              <a:rPr lang="de-AT" sz="1600" dirty="0">
                <a:solidFill>
                  <a:schemeClr val="bg2">
                    <a:lumMod val="25000"/>
                  </a:schemeClr>
                </a:solidFill>
              </a:rPr>
              <a:t>z.B. schlagen, schütteln, stoßen, treten, boxen, mit Gegenständen werfen</a:t>
            </a:r>
            <a:r>
              <a:rPr lang="de-AT" sz="2000" dirty="0">
                <a:solidFill>
                  <a:schemeClr val="bg2">
                    <a:lumMod val="25000"/>
                  </a:schemeClr>
                </a:solidFill>
              </a:rPr>
              <a:t>…</a:t>
            </a:r>
          </a:p>
          <a:p>
            <a:pPr>
              <a:buSzPct val="100000"/>
              <a:buFont typeface="Wingdings" panose="05000000000000000000" pitchFamily="2" charset="2"/>
              <a:buChar char="Ø"/>
            </a:pPr>
            <a:r>
              <a:rPr lang="de-AT" sz="2000" b="1" dirty="0">
                <a:solidFill>
                  <a:schemeClr val="bg2">
                    <a:lumMod val="25000"/>
                  </a:schemeClr>
                </a:solidFill>
              </a:rPr>
              <a:t>Sexualisierter Gewalt: </a:t>
            </a:r>
            <a:r>
              <a:rPr lang="de-AT" sz="1800" dirty="0">
                <a:solidFill>
                  <a:schemeClr val="bg2">
                    <a:lumMod val="25000"/>
                  </a:schemeClr>
                </a:solidFill>
              </a:rPr>
              <a:t>alle sexuellen Handlungen, die einem Kind bzw. einer Frau oder einem Mann aufgedrängt oder aufgezwungen werden. Sie ist ein Akt der Aggression und des Machtmissbrauchs. Sexualisierte Gewalt reicht von der sexuellen Belästigung oder Vergewaltigung Erwachsener und geht bis zum sexuellen Missbrauch von Kindern. </a:t>
            </a:r>
            <a:r>
              <a:rPr lang="de-AT" sz="1100" dirty="0">
                <a:solidFill>
                  <a:schemeClr val="bg2">
                    <a:lumMod val="25000"/>
                  </a:schemeClr>
                </a:solidFill>
              </a:rPr>
              <a:t>(Gewaltinfo.at)</a:t>
            </a:r>
          </a:p>
          <a:p>
            <a:pPr marL="320040" lvl="1" indent="0">
              <a:buSzPct val="100000"/>
              <a:buNone/>
            </a:pPr>
            <a:r>
              <a:rPr lang="de-AT" sz="1600" dirty="0">
                <a:solidFill>
                  <a:schemeClr val="bg2">
                    <a:lumMod val="25000"/>
                  </a:schemeClr>
                </a:solidFill>
              </a:rPr>
              <a:t>Hands-On-Delikte: sexuelle Handlungen am eigenen oder fremden Körper</a:t>
            </a:r>
          </a:p>
          <a:p>
            <a:pPr marL="320040" lvl="1" indent="0">
              <a:buSzPct val="100000"/>
              <a:buNone/>
            </a:pPr>
            <a:r>
              <a:rPr lang="de-AT" sz="1600" dirty="0">
                <a:solidFill>
                  <a:schemeClr val="bg2">
                    <a:lumMod val="25000"/>
                  </a:schemeClr>
                </a:solidFill>
              </a:rPr>
              <a:t>Hands-Off-Delikte: Sexting, </a:t>
            </a:r>
            <a:r>
              <a:rPr lang="de-AT" sz="1600" err="1">
                <a:solidFill>
                  <a:schemeClr val="bg2">
                    <a:lumMod val="25000"/>
                  </a:schemeClr>
                </a:solidFill>
              </a:rPr>
              <a:t>Sextortion</a:t>
            </a:r>
            <a:r>
              <a:rPr lang="de-AT" sz="1600" dirty="0">
                <a:solidFill>
                  <a:schemeClr val="bg2">
                    <a:lumMod val="25000"/>
                  </a:schemeClr>
                </a:solidFill>
              </a:rPr>
              <a:t>, Grooming, Pornokonsum mit Minderjährigen, Bodyshaming, sexistische Witze, Cat-Calling, </a:t>
            </a:r>
            <a:r>
              <a:rPr lang="de-AT" sz="1600" dirty="0">
                <a:solidFill>
                  <a:schemeClr val="bg2">
                    <a:lumMod val="25000"/>
                  </a:schemeClr>
                </a:solidFill>
                <a:latin typeface="TW Cen MT"/>
              </a:rPr>
              <a:t>Anfertigen &amp; Besitz (Betrachten, Downloaden, Weitergabe) von bildlichem sexualbezogenem Kindesmissbrauchsmaterial / bildlich sexualbezogenen Darstellungen minderjähriger Personen</a:t>
            </a:r>
          </a:p>
          <a:p>
            <a:pPr>
              <a:buSzPct val="100000"/>
              <a:buFont typeface="Wingdings" panose="05000000000000000000" pitchFamily="2" charset="2"/>
              <a:buChar char="Ø"/>
            </a:pPr>
            <a:endParaRPr lang="de-AT" sz="2000" b="1" dirty="0">
              <a:solidFill>
                <a:srgbClr val="0070C0"/>
              </a:solidFill>
            </a:endParaRPr>
          </a:p>
          <a:p>
            <a:pPr marL="0" indent="0">
              <a:buSzPct val="100000"/>
              <a:buNone/>
            </a:pPr>
            <a:endParaRPr lang="de-AT" sz="1100" dirty="0">
              <a:solidFill>
                <a:srgbClr val="0070C0"/>
              </a:solidFill>
            </a:endParaRPr>
          </a:p>
        </p:txBody>
      </p:sp>
    </p:spTree>
    <p:extLst>
      <p:ext uri="{BB962C8B-B14F-4D97-AF65-F5344CB8AC3E}">
        <p14:creationId xmlns:p14="http://schemas.microsoft.com/office/powerpoint/2010/main" val="16648878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pPr algn="ctr"/>
            <a:r>
              <a:rPr lang="de-DE" sz="3000" b="1">
                <a:solidFill>
                  <a:srgbClr val="00B050"/>
                </a:solidFill>
              </a:rPr>
              <a:t>Formen von Gewalt</a:t>
            </a:r>
            <a:endParaRPr lang="de-AT" sz="3000" b="1">
              <a:solidFill>
                <a:srgbClr val="00B050"/>
              </a:solidFill>
            </a:endParaRPr>
          </a:p>
        </p:txBody>
      </p:sp>
      <p:sp>
        <p:nvSpPr>
          <p:cNvPr id="3" name="Foliennummernplatzhalter 2"/>
          <p:cNvSpPr>
            <a:spLocks noGrp="1"/>
          </p:cNvSpPr>
          <p:nvPr>
            <p:ph type="sldNum" sz="quarter" idx="12"/>
          </p:nvPr>
        </p:nvSpPr>
        <p:spPr/>
        <p:txBody>
          <a:bodyPr>
            <a:normAutofit fontScale="85000" lnSpcReduction="20000"/>
          </a:bodyPr>
          <a:lstStyle/>
          <a:p>
            <a:fld id="{B90F5A57-8277-4128-9E0F-D3B511DCDD08}" type="slidenum">
              <a:rPr lang="de-AT" smtClean="0"/>
              <a:pPr/>
              <a:t>18</a:t>
            </a:fld>
            <a:endParaRPr lang="de-AT"/>
          </a:p>
        </p:txBody>
      </p:sp>
      <p:sp>
        <p:nvSpPr>
          <p:cNvPr id="4" name="Inhaltsplatzhalter 3"/>
          <p:cNvSpPr>
            <a:spLocks noGrp="1"/>
          </p:cNvSpPr>
          <p:nvPr>
            <p:ph sz="quarter" idx="1"/>
          </p:nvPr>
        </p:nvSpPr>
        <p:spPr>
          <a:xfrm>
            <a:off x="612648" y="1556792"/>
            <a:ext cx="8153400" cy="5257800"/>
          </a:xfrm>
        </p:spPr>
        <p:txBody>
          <a:bodyPr vert="horz" lIns="91440" tIns="45720" rIns="91440" bIns="45720" anchor="t">
            <a:noAutofit/>
          </a:bodyPr>
          <a:lstStyle/>
          <a:p>
            <a:pPr>
              <a:buSzPct val="100000"/>
              <a:buFont typeface="Wingdings" panose="05000000000000000000" pitchFamily="2" charset="2"/>
              <a:buChar char="Ø"/>
            </a:pPr>
            <a:r>
              <a:rPr lang="de-AT" sz="2000" b="1" dirty="0">
                <a:solidFill>
                  <a:schemeClr val="bg2">
                    <a:lumMod val="25000"/>
                  </a:schemeClr>
                </a:solidFill>
              </a:rPr>
              <a:t>Psychische Gewalt </a:t>
            </a:r>
            <a:r>
              <a:rPr lang="de-AT" sz="2000" dirty="0">
                <a:solidFill>
                  <a:schemeClr val="bg2">
                    <a:lumMod val="25000"/>
                  </a:schemeClr>
                </a:solidFill>
              </a:rPr>
              <a:t>(seelisch, emotional): liegt vor, wenn persönliche Autorität in einer persönlichen/zwischenmenschlichen Beziehung dazu benutzt wird, die Interessen, die Integrität und das Recht auf Selbst-bestimmung einer anderen Person unangemessen zu beschränken, </a:t>
            </a:r>
            <a:r>
              <a:rPr lang="de-AT" sz="1600" dirty="0">
                <a:solidFill>
                  <a:schemeClr val="bg2">
                    <a:lumMod val="25000"/>
                  </a:schemeClr>
                </a:solidFill>
              </a:rPr>
              <a:t>z.B. durch verbale Äußerungen, Abwertungen, Nötigungen, Diffamierungen; </a:t>
            </a:r>
            <a:r>
              <a:rPr lang="de-DE" sz="1600" dirty="0">
                <a:solidFill>
                  <a:schemeClr val="bg2">
                    <a:lumMod val="25000"/>
                  </a:schemeClr>
                </a:solidFill>
              </a:rPr>
              <a:t>Einschüchterung, Bedrohung, Verspotten, </a:t>
            </a:r>
            <a:r>
              <a:rPr lang="de-DE" sz="1600" dirty="0" err="1">
                <a:solidFill>
                  <a:schemeClr val="bg2">
                    <a:lumMod val="25000"/>
                  </a:schemeClr>
                </a:solidFill>
              </a:rPr>
              <a:t>Guilt</a:t>
            </a:r>
            <a:r>
              <a:rPr lang="de-DE" sz="1600" dirty="0">
                <a:solidFill>
                  <a:schemeClr val="bg2">
                    <a:lumMod val="25000"/>
                  </a:schemeClr>
                </a:solidFill>
              </a:rPr>
              <a:t> </a:t>
            </a:r>
            <a:r>
              <a:rPr lang="de-DE" sz="1600" dirty="0" err="1">
                <a:solidFill>
                  <a:schemeClr val="bg2">
                    <a:lumMod val="25000"/>
                  </a:schemeClr>
                </a:solidFill>
              </a:rPr>
              <a:t>Tripping</a:t>
            </a:r>
            <a:r>
              <a:rPr lang="de-DE" sz="1600" dirty="0">
                <a:solidFill>
                  <a:schemeClr val="bg2">
                    <a:lumMod val="25000"/>
                  </a:schemeClr>
                </a:solidFill>
              </a:rPr>
              <a:t> …</a:t>
            </a:r>
          </a:p>
          <a:p>
            <a:pPr>
              <a:buSzPct val="100000"/>
              <a:buFont typeface="Wingdings" panose="05000000000000000000" pitchFamily="2" charset="2"/>
              <a:buChar char="Ø"/>
            </a:pPr>
            <a:r>
              <a:rPr lang="de-AT" sz="2000" b="1" dirty="0">
                <a:solidFill>
                  <a:schemeClr val="bg2">
                    <a:lumMod val="25000"/>
                  </a:schemeClr>
                </a:solidFill>
              </a:rPr>
              <a:t>Spirituelle Gewalt</a:t>
            </a:r>
            <a:r>
              <a:rPr lang="de-AT" sz="2000" dirty="0">
                <a:solidFill>
                  <a:schemeClr val="bg2">
                    <a:lumMod val="25000"/>
                  </a:schemeClr>
                </a:solidFill>
              </a:rPr>
              <a:t>:</a:t>
            </a:r>
            <a:r>
              <a:rPr lang="de-AT" sz="2000" b="1" dirty="0">
                <a:solidFill>
                  <a:schemeClr val="bg2">
                    <a:lumMod val="25000"/>
                  </a:schemeClr>
                </a:solidFill>
              </a:rPr>
              <a:t> </a:t>
            </a:r>
            <a:r>
              <a:rPr lang="de-AT" sz="1800" dirty="0">
                <a:solidFill>
                  <a:schemeClr val="bg2">
                    <a:lumMod val="25000"/>
                  </a:schemeClr>
                </a:solidFill>
              </a:rPr>
              <a:t>Spirituelle Gewalt liegt vor, wenn persönliche, geistliche oder institutionelle Autorität dazu benutzt wird, die Interessen, die Integrität und das Recht auf religiöse Selbstbestimmung einer anderen Person unangemessen zu beschränken;</a:t>
            </a:r>
            <a:r>
              <a:rPr lang="de-AT" sz="2000" dirty="0">
                <a:solidFill>
                  <a:schemeClr val="bg2">
                    <a:lumMod val="25000"/>
                  </a:schemeClr>
                </a:solidFill>
              </a:rPr>
              <a:t> </a:t>
            </a:r>
            <a:r>
              <a:rPr lang="de-AT" sz="1600" dirty="0">
                <a:solidFill>
                  <a:schemeClr val="bg2">
                    <a:lumMod val="25000"/>
                  </a:schemeClr>
                </a:solidFill>
              </a:rPr>
              <a:t>z.B. mit Gott drohen, Angst machen vor Verdammnis, Nötigung zur Einhaltung religiöser Vorschriften…</a:t>
            </a:r>
          </a:p>
          <a:p>
            <a:pPr>
              <a:buSzPct val="100000"/>
              <a:buFont typeface="Wingdings" panose="05000000000000000000" pitchFamily="2" charset="2"/>
              <a:buChar char="Ø"/>
            </a:pPr>
            <a:r>
              <a:rPr lang="de-AT" sz="2000" b="1" dirty="0">
                <a:solidFill>
                  <a:schemeClr val="bg2">
                    <a:lumMod val="25000"/>
                  </a:schemeClr>
                </a:solidFill>
              </a:rPr>
              <a:t>Finanzielle/ökonomische Gewalt: </a:t>
            </a:r>
            <a:r>
              <a:rPr lang="de-AT" sz="1800" dirty="0">
                <a:solidFill>
                  <a:schemeClr val="bg2">
                    <a:lumMod val="25000"/>
                  </a:schemeClr>
                </a:solidFill>
              </a:rPr>
              <a:t>finanzielle Ausbeutung der betroffenen Person, </a:t>
            </a:r>
            <a:r>
              <a:rPr lang="de-AT" sz="1600" dirty="0">
                <a:solidFill>
                  <a:schemeClr val="bg2">
                    <a:lumMod val="25000"/>
                  </a:schemeClr>
                </a:solidFill>
              </a:rPr>
              <a:t>z.B. Wegnahme von Taschengeld oder Ersparnissen, Versagen der Bereitstellung ausreichender Geldmittel für die Versorgung und Ernährung, Verkauf von Dingen, die der betroffenen Person gehören, altersinadäquates Bestimmen, wie viel Geld ausgegeben werden darf, Verbieten eines eigenen Kontos, Vorenthalten wichtiger Dokumente, besonders im Kontext legalen Aufenthalts, Vorenthalten von Unterhaltszahlungen etc. </a:t>
            </a:r>
            <a:r>
              <a:rPr lang="de-AT" sz="2000" b="1" dirty="0">
                <a:solidFill>
                  <a:schemeClr val="bg2">
                    <a:lumMod val="25000"/>
                  </a:schemeClr>
                </a:solidFill>
              </a:rPr>
              <a:t>	</a:t>
            </a:r>
            <a:endParaRPr lang="de-AT" sz="1100" dirty="0">
              <a:solidFill>
                <a:schemeClr val="bg2">
                  <a:lumMod val="25000"/>
                </a:schemeClr>
              </a:solidFill>
            </a:endParaRPr>
          </a:p>
          <a:p>
            <a:pPr marL="0" indent="0">
              <a:buSzPct val="100000"/>
              <a:buNone/>
            </a:pPr>
            <a:endParaRPr lang="de-AT" sz="1100" dirty="0">
              <a:solidFill>
                <a:srgbClr val="0070C0"/>
              </a:solidFill>
            </a:endParaRPr>
          </a:p>
        </p:txBody>
      </p:sp>
    </p:spTree>
    <p:extLst>
      <p:ext uri="{BB962C8B-B14F-4D97-AF65-F5344CB8AC3E}">
        <p14:creationId xmlns:p14="http://schemas.microsoft.com/office/powerpoint/2010/main" val="36239757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pPr algn="ctr"/>
            <a:r>
              <a:rPr lang="de-DE" sz="3000" b="1">
                <a:solidFill>
                  <a:srgbClr val="00B050"/>
                </a:solidFill>
              </a:rPr>
              <a:t>Formen von Gewalt</a:t>
            </a:r>
            <a:endParaRPr lang="de-AT" sz="3000" b="1">
              <a:solidFill>
                <a:srgbClr val="00B050"/>
              </a:solidFill>
            </a:endParaRPr>
          </a:p>
        </p:txBody>
      </p:sp>
      <p:sp>
        <p:nvSpPr>
          <p:cNvPr id="3" name="Foliennummernplatzhalter 2"/>
          <p:cNvSpPr>
            <a:spLocks noGrp="1"/>
          </p:cNvSpPr>
          <p:nvPr>
            <p:ph type="sldNum" sz="quarter" idx="12"/>
          </p:nvPr>
        </p:nvSpPr>
        <p:spPr/>
        <p:txBody>
          <a:bodyPr>
            <a:normAutofit fontScale="85000" lnSpcReduction="20000"/>
          </a:bodyPr>
          <a:lstStyle/>
          <a:p>
            <a:fld id="{B90F5A57-8277-4128-9E0F-D3B511DCDD08}" type="slidenum">
              <a:rPr lang="de-AT" smtClean="0"/>
              <a:pPr/>
              <a:t>19</a:t>
            </a:fld>
            <a:endParaRPr lang="de-AT"/>
          </a:p>
        </p:txBody>
      </p:sp>
      <p:sp>
        <p:nvSpPr>
          <p:cNvPr id="4" name="Inhaltsplatzhalter 3"/>
          <p:cNvSpPr>
            <a:spLocks noGrp="1"/>
          </p:cNvSpPr>
          <p:nvPr>
            <p:ph sz="quarter" idx="1"/>
          </p:nvPr>
        </p:nvSpPr>
        <p:spPr>
          <a:xfrm>
            <a:off x="612648" y="1526824"/>
            <a:ext cx="8153400" cy="5257800"/>
          </a:xfrm>
        </p:spPr>
        <p:txBody>
          <a:bodyPr vert="horz" lIns="91440" tIns="45720" rIns="91440" bIns="45720" anchor="t">
            <a:noAutofit/>
          </a:bodyPr>
          <a:lstStyle/>
          <a:p>
            <a:pPr marL="320040" lvl="1" indent="0">
              <a:buSzPct val="100000"/>
              <a:buNone/>
            </a:pPr>
            <a:endParaRPr lang="de-AT" sz="1300" dirty="0">
              <a:solidFill>
                <a:srgbClr val="0070C0"/>
              </a:solidFill>
            </a:endParaRPr>
          </a:p>
          <a:p>
            <a:pPr marL="0" indent="0">
              <a:buSzPct val="100000"/>
              <a:buNone/>
            </a:pPr>
            <a:r>
              <a:rPr lang="de-AT" sz="2000" b="1" dirty="0">
                <a:solidFill>
                  <a:schemeClr val="bg2">
                    <a:lumMod val="25000"/>
                  </a:schemeClr>
                </a:solidFill>
              </a:rPr>
              <a:t>Strukturelle Gewalt:</a:t>
            </a:r>
          </a:p>
          <a:p>
            <a:pPr marL="0" indent="0">
              <a:buSzPct val="100000"/>
              <a:buNone/>
            </a:pPr>
            <a:r>
              <a:rPr lang="de-AT" sz="1800" dirty="0">
                <a:solidFill>
                  <a:schemeClr val="bg2">
                    <a:lumMod val="25000"/>
                  </a:schemeClr>
                </a:solidFill>
              </a:rPr>
              <a:t>Wird die Gewalt von institutionellen oder gesellschaftlichen Strukturen bestimmt, handelt es sich um strukturelle Gewalt. „Strukturelle Gewalt weist auf ungleiche (gesellschaftliche) Verhältnisse hin, die Menschen in ihrer Entwicklung behindern oder sogar bedrohen.“ </a:t>
            </a:r>
            <a:r>
              <a:rPr lang="de-AT" sz="1100" dirty="0">
                <a:solidFill>
                  <a:schemeClr val="bg2">
                    <a:lumMod val="25000"/>
                  </a:schemeClr>
                </a:solidFill>
              </a:rPr>
              <a:t>(gewaltinfo.at)</a:t>
            </a:r>
          </a:p>
          <a:p>
            <a:pPr marL="0" indent="0">
              <a:buSzPct val="100000"/>
              <a:buNone/>
            </a:pPr>
            <a:r>
              <a:rPr lang="de-AT" sz="1600" dirty="0">
                <a:solidFill>
                  <a:schemeClr val="bg2">
                    <a:lumMod val="25000"/>
                  </a:schemeClr>
                </a:solidFill>
              </a:rPr>
              <a:t>z.B. inhumane Lebensbedingungen, Schlafenszeiten in Pflegeheimen,…</a:t>
            </a:r>
            <a:endParaRPr lang="de-AT" sz="1100" dirty="0">
              <a:solidFill>
                <a:schemeClr val="bg2">
                  <a:lumMod val="25000"/>
                </a:schemeClr>
              </a:solidFill>
            </a:endParaRPr>
          </a:p>
          <a:p>
            <a:pPr marL="0" indent="0">
              <a:buSzPct val="100000"/>
              <a:buNone/>
            </a:pPr>
            <a:endParaRPr lang="de-AT" sz="1100" dirty="0">
              <a:solidFill>
                <a:schemeClr val="bg2">
                  <a:lumMod val="25000"/>
                </a:schemeClr>
              </a:solidFill>
            </a:endParaRPr>
          </a:p>
          <a:p>
            <a:pPr marL="0" indent="0">
              <a:buSzPct val="100000"/>
              <a:buNone/>
            </a:pPr>
            <a:r>
              <a:rPr lang="de-AT" sz="2000" b="1" dirty="0">
                <a:solidFill>
                  <a:schemeClr val="bg2">
                    <a:lumMod val="25000"/>
                  </a:schemeClr>
                </a:solidFill>
              </a:rPr>
              <a:t>Kulturelle Gewalt:</a:t>
            </a:r>
          </a:p>
          <a:p>
            <a:pPr marL="0" indent="0">
              <a:buSzPct val="100000"/>
              <a:buNone/>
            </a:pPr>
            <a:r>
              <a:rPr lang="de-AT" sz="1800" dirty="0">
                <a:solidFill>
                  <a:schemeClr val="bg2">
                    <a:lumMod val="25000"/>
                  </a:schemeClr>
                </a:solidFill>
              </a:rPr>
              <a:t>„Gewalt der Vorurteile, die innerhalb einer Kultur herrschen und das Handeln bestimmen“. </a:t>
            </a:r>
            <a:r>
              <a:rPr lang="de-AT" sz="1100" dirty="0">
                <a:solidFill>
                  <a:schemeClr val="bg2">
                    <a:lumMod val="25000"/>
                  </a:schemeClr>
                </a:solidFill>
              </a:rPr>
              <a:t>(Osterbrink &amp; </a:t>
            </a:r>
            <a:r>
              <a:rPr lang="de-AT" sz="1100" dirty="0" err="1">
                <a:solidFill>
                  <a:schemeClr val="bg2">
                    <a:lumMod val="25000"/>
                  </a:schemeClr>
                </a:solidFill>
              </a:rPr>
              <a:t>Andratsch</a:t>
            </a:r>
            <a:r>
              <a:rPr lang="de-AT" sz="1100" dirty="0">
                <a:solidFill>
                  <a:schemeClr val="bg2">
                    <a:lumMod val="25000"/>
                  </a:schemeClr>
                </a:solidFill>
              </a:rPr>
              <a:t>, 2015) </a:t>
            </a:r>
            <a:r>
              <a:rPr lang="de-AT" sz="1800" dirty="0">
                <a:solidFill>
                  <a:schemeClr val="bg2">
                    <a:lumMod val="25000"/>
                  </a:schemeClr>
                </a:solidFill>
              </a:rPr>
              <a:t>In Abgrenzung zu den beiden anderen Formen existiert Kulturelle Gewalt nur ideell. Sie legitimiert konkrete Gewalt und ist z.B. in Religion, Ideologie, Sprache, Kunst, Wissenschaft, Recht, Medien und Erziehung verankert. </a:t>
            </a:r>
          </a:p>
          <a:p>
            <a:pPr marL="0" indent="0">
              <a:buSzPct val="100000"/>
              <a:buNone/>
            </a:pPr>
            <a:r>
              <a:rPr lang="de-AT" sz="1600" dirty="0">
                <a:solidFill>
                  <a:schemeClr val="bg2">
                    <a:lumMod val="25000"/>
                  </a:schemeClr>
                </a:solidFill>
              </a:rPr>
              <a:t>z.B. generelle Akzeptanz von Gewalt, gesellschaftliche Rollenbilder (Pflicht zur gewaltsamen Erziehung der Kinder etc.), Ideologien wie Vorstellung von Herrenrasse und Chauvinismus</a:t>
            </a:r>
          </a:p>
          <a:p>
            <a:pPr marL="0" indent="0">
              <a:buSzPct val="100000"/>
              <a:buNone/>
            </a:pPr>
            <a:endParaRPr lang="de-AT" sz="1100" dirty="0">
              <a:solidFill>
                <a:srgbClr val="0070C0"/>
              </a:solidFill>
            </a:endParaRPr>
          </a:p>
        </p:txBody>
      </p:sp>
    </p:spTree>
    <p:extLst>
      <p:ext uri="{BB962C8B-B14F-4D97-AF65-F5344CB8AC3E}">
        <p14:creationId xmlns:p14="http://schemas.microsoft.com/office/powerpoint/2010/main" val="171563385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pPr algn="ctr"/>
            <a:r>
              <a:rPr lang="de-DE" sz="2400" b="1">
                <a:solidFill>
                  <a:srgbClr val="00B050"/>
                </a:solidFill>
              </a:rPr>
              <a:t>Wann beginnt Gewalt?</a:t>
            </a:r>
            <a:br>
              <a:rPr lang="de-DE" sz="2400" b="1">
                <a:solidFill>
                  <a:srgbClr val="00B050"/>
                </a:solidFill>
              </a:rPr>
            </a:br>
            <a:r>
              <a:rPr lang="de-DE" sz="2400" b="1">
                <a:solidFill>
                  <a:srgbClr val="00B050"/>
                </a:solidFill>
              </a:rPr>
              <a:t>Unterschiedliche Grade von Grenzverletzungen</a:t>
            </a:r>
          </a:p>
        </p:txBody>
      </p:sp>
      <p:sp>
        <p:nvSpPr>
          <p:cNvPr id="8" name="Foliennummernplatzhalter 7"/>
          <p:cNvSpPr>
            <a:spLocks noGrp="1"/>
          </p:cNvSpPr>
          <p:nvPr>
            <p:ph type="sldNum" sz="quarter" idx="12"/>
          </p:nvPr>
        </p:nvSpPr>
        <p:spPr>
          <a:xfrm>
            <a:off x="10141" y="1268760"/>
            <a:ext cx="533400" cy="244476"/>
          </a:xfrm>
        </p:spPr>
        <p:txBody>
          <a:bodyPr>
            <a:normAutofit fontScale="85000" lnSpcReduction="20000"/>
          </a:bodyPr>
          <a:lstStyle/>
          <a:p>
            <a:fld id="{B90F5A57-8277-4128-9E0F-D3B511DCDD08}" type="slidenum">
              <a:rPr lang="de-AT" smtClean="0"/>
              <a:pPr/>
              <a:t>20</a:t>
            </a:fld>
            <a:endParaRPr lang="de-AT"/>
          </a:p>
        </p:txBody>
      </p:sp>
      <p:sp>
        <p:nvSpPr>
          <p:cNvPr id="3" name="Inhaltsplatzhalter 2"/>
          <p:cNvSpPr>
            <a:spLocks noGrp="1"/>
          </p:cNvSpPr>
          <p:nvPr>
            <p:ph sz="quarter" idx="1"/>
          </p:nvPr>
        </p:nvSpPr>
        <p:spPr>
          <a:xfrm>
            <a:off x="2123728" y="1772816"/>
            <a:ext cx="8153400" cy="4495800"/>
          </a:xfrm>
        </p:spPr>
        <p:txBody>
          <a:bodyPr/>
          <a:lstStyle/>
          <a:p>
            <a:endParaRPr lang="de-DE"/>
          </a:p>
          <a:p>
            <a:endParaRPr lang="de-DE"/>
          </a:p>
        </p:txBody>
      </p:sp>
      <p:sp>
        <p:nvSpPr>
          <p:cNvPr id="5" name="Textfeld 4"/>
          <p:cNvSpPr txBox="1"/>
          <p:nvPr/>
        </p:nvSpPr>
        <p:spPr>
          <a:xfrm>
            <a:off x="8275701" y="5661248"/>
            <a:ext cx="184731" cy="369332"/>
          </a:xfrm>
          <a:prstGeom prst="rect">
            <a:avLst/>
          </a:prstGeom>
          <a:noFill/>
        </p:spPr>
        <p:txBody>
          <a:bodyPr wrap="none" rtlCol="0">
            <a:spAutoFit/>
          </a:bodyPr>
          <a:lstStyle/>
          <a:p>
            <a:endParaRPr lang="de-AT">
              <a:solidFill>
                <a:prstClr val="black"/>
              </a:solidFill>
            </a:endParaRPr>
          </a:p>
        </p:txBody>
      </p:sp>
      <p:sp>
        <p:nvSpPr>
          <p:cNvPr id="6" name="Textfeld 5"/>
          <p:cNvSpPr txBox="1"/>
          <p:nvPr/>
        </p:nvSpPr>
        <p:spPr>
          <a:xfrm>
            <a:off x="1835696" y="2204864"/>
            <a:ext cx="2520280" cy="369332"/>
          </a:xfrm>
          <a:prstGeom prst="rect">
            <a:avLst/>
          </a:prstGeom>
          <a:noFill/>
        </p:spPr>
        <p:txBody>
          <a:bodyPr wrap="square" rtlCol="0">
            <a:spAutoFit/>
          </a:bodyPr>
          <a:lstStyle/>
          <a:p>
            <a:endParaRPr lang="de-AT">
              <a:solidFill>
                <a:sysClr val="windowText" lastClr="000000"/>
              </a:solidFill>
            </a:endParaRPr>
          </a:p>
        </p:txBody>
      </p:sp>
      <p:grpSp>
        <p:nvGrpSpPr>
          <p:cNvPr id="9" name="Gruppieren 8"/>
          <p:cNvGrpSpPr/>
          <p:nvPr/>
        </p:nvGrpSpPr>
        <p:grpSpPr>
          <a:xfrm>
            <a:off x="10141" y="980728"/>
            <a:ext cx="9133859" cy="5877272"/>
            <a:chOff x="10141" y="980728"/>
            <a:chExt cx="9133859" cy="5877272"/>
          </a:xfrm>
        </p:grpSpPr>
        <p:sp>
          <p:nvSpPr>
            <p:cNvPr id="7" name="Rechteck 6"/>
            <p:cNvSpPr/>
            <p:nvPr/>
          </p:nvSpPr>
          <p:spPr>
            <a:xfrm>
              <a:off x="10141" y="1513236"/>
              <a:ext cx="9133859" cy="5344764"/>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graphicFrame>
          <p:nvGraphicFramePr>
            <p:cNvPr id="4" name="Diagramm 3"/>
            <p:cNvGraphicFramePr/>
            <p:nvPr/>
          </p:nvGraphicFramePr>
          <p:xfrm>
            <a:off x="1655329" y="980728"/>
            <a:ext cx="6096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 name="Abgerundetes Rechteck 8"/>
            <p:cNvSpPr txBox="1"/>
            <p:nvPr/>
          </p:nvSpPr>
          <p:spPr>
            <a:xfrm>
              <a:off x="3284285" y="4725840"/>
              <a:ext cx="2838087" cy="1206009"/>
            </a:xfrm>
            <a:prstGeom prst="rect">
              <a:avLst/>
            </a:prstGeom>
            <a:ln>
              <a:no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de-DE" sz="2400" b="1" kern="1200">
                  <a:solidFill>
                    <a:schemeClr val="tx1"/>
                  </a:solidFill>
                </a:rPr>
                <a:t>Grenzverletzung</a:t>
              </a:r>
            </a:p>
          </p:txBody>
        </p:sp>
        <p:sp>
          <p:nvSpPr>
            <p:cNvPr id="19" name="Gleichschenkliges Dreieck 18"/>
            <p:cNvSpPr/>
            <p:nvPr/>
          </p:nvSpPr>
          <p:spPr>
            <a:xfrm>
              <a:off x="2712286" y="1828406"/>
              <a:ext cx="4003145" cy="2708266"/>
            </a:xfrm>
            <a:prstGeom prst="triangle">
              <a:avLst>
                <a:gd name="adj" fmla="val 49754"/>
              </a:avLst>
            </a:prstGeom>
            <a:solidFill>
              <a:srgbClr val="FFC000"/>
            </a:solidFill>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a:lstStyle/>
            <a:p>
              <a:endParaRPr lang="de-AT"/>
            </a:p>
          </p:txBody>
        </p:sp>
        <p:sp>
          <p:nvSpPr>
            <p:cNvPr id="20" name="Gleichschenkliges Dreieck 19"/>
            <p:cNvSpPr/>
            <p:nvPr/>
          </p:nvSpPr>
          <p:spPr>
            <a:xfrm>
              <a:off x="3649486" y="1803587"/>
              <a:ext cx="2142432" cy="1465930"/>
            </a:xfrm>
            <a:prstGeom prst="triangle">
              <a:avLst/>
            </a:prstGeom>
            <a:solidFill>
              <a:srgbClr val="FF0000"/>
            </a:solidFill>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a:lstStyle/>
            <a:p>
              <a:endParaRPr lang="de-AT"/>
            </a:p>
          </p:txBody>
        </p:sp>
        <p:sp>
          <p:nvSpPr>
            <p:cNvPr id="21" name="Abgerundetes Rechteck 8"/>
            <p:cNvSpPr txBox="1"/>
            <p:nvPr/>
          </p:nvSpPr>
          <p:spPr>
            <a:xfrm>
              <a:off x="3362341" y="3280786"/>
              <a:ext cx="2838087" cy="1206009"/>
            </a:xfrm>
            <a:prstGeom prst="rect">
              <a:avLst/>
            </a:prstGeom>
            <a:ln>
              <a:no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de-DE" sz="2400" b="1" kern="1200">
                  <a:solidFill>
                    <a:schemeClr val="tx1"/>
                  </a:solidFill>
                </a:rPr>
                <a:t>Übergriff</a:t>
              </a:r>
            </a:p>
          </p:txBody>
        </p:sp>
        <p:sp>
          <p:nvSpPr>
            <p:cNvPr id="22" name="Abgerundetes Rechteck 8"/>
            <p:cNvSpPr txBox="1"/>
            <p:nvPr/>
          </p:nvSpPr>
          <p:spPr>
            <a:xfrm>
              <a:off x="3273464" y="2128897"/>
              <a:ext cx="2838087" cy="1206009"/>
            </a:xfrm>
            <a:prstGeom prst="rect">
              <a:avLst/>
            </a:prstGeom>
            <a:ln>
              <a:no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1440" tIns="91440" rIns="91440" bIns="91440" numCol="1" spcCol="1270" anchor="ctr" anchorCtr="0">
              <a:noAutofit/>
            </a:bodyPr>
            <a:lstStyle/>
            <a:p>
              <a:pPr algn="ctr" defTabSz="1066800">
                <a:lnSpc>
                  <a:spcPct val="90000"/>
                </a:lnSpc>
                <a:spcBef>
                  <a:spcPct val="0"/>
                </a:spcBef>
                <a:spcAft>
                  <a:spcPct val="35000"/>
                </a:spcAft>
              </a:pPr>
              <a:r>
                <a:rPr lang="de-DE" sz="2000" b="1">
                  <a:solidFill>
                    <a:schemeClr val="bg1"/>
                  </a:solidFill>
                </a:rPr>
                <a:t>Rechtl.</a:t>
              </a:r>
            </a:p>
            <a:p>
              <a:pPr lvl="0" algn="ctr" defTabSz="1066800">
                <a:lnSpc>
                  <a:spcPct val="90000"/>
                </a:lnSpc>
                <a:spcBef>
                  <a:spcPct val="0"/>
                </a:spcBef>
                <a:spcAft>
                  <a:spcPct val="35000"/>
                </a:spcAft>
              </a:pPr>
              <a:r>
                <a:rPr lang="de-DE" sz="2000" b="1">
                  <a:solidFill>
                    <a:schemeClr val="bg1"/>
                  </a:solidFill>
                </a:rPr>
                <a:t>relevanter </a:t>
              </a:r>
            </a:p>
            <a:p>
              <a:pPr lvl="0" algn="ctr" defTabSz="1066800">
                <a:lnSpc>
                  <a:spcPct val="90000"/>
                </a:lnSpc>
                <a:spcBef>
                  <a:spcPct val="0"/>
                </a:spcBef>
                <a:spcAft>
                  <a:spcPct val="35000"/>
                </a:spcAft>
              </a:pPr>
              <a:r>
                <a:rPr lang="de-DE" sz="2000" b="1">
                  <a:solidFill>
                    <a:schemeClr val="bg1"/>
                  </a:solidFill>
                </a:rPr>
                <a:t>Übergriff </a:t>
              </a:r>
            </a:p>
          </p:txBody>
        </p:sp>
      </p:grpSp>
    </p:spTree>
    <p:extLst>
      <p:ext uri="{BB962C8B-B14F-4D97-AF65-F5344CB8AC3E}">
        <p14:creationId xmlns:p14="http://schemas.microsoft.com/office/powerpoint/2010/main" val="5059782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424DA1D-2B2D-47BD-A1C2-157C277090CB}"/>
              </a:ext>
            </a:extLst>
          </p:cNvPr>
          <p:cNvSpPr>
            <a:spLocks noGrp="1"/>
          </p:cNvSpPr>
          <p:nvPr>
            <p:ph type="title"/>
          </p:nvPr>
        </p:nvSpPr>
        <p:spPr/>
        <p:txBody>
          <a:bodyPr/>
          <a:lstStyle/>
          <a:p>
            <a:pPr algn="ctr"/>
            <a:r>
              <a:rPr lang="de-DE" sz="4400" b="1" dirty="0">
                <a:solidFill>
                  <a:srgbClr val="00B050"/>
                </a:solidFill>
              </a:rPr>
              <a:t>Indirekte Gewaltbetroffenheit</a:t>
            </a:r>
            <a:endParaRPr lang="de-AT" b="1" dirty="0">
              <a:solidFill>
                <a:srgbClr val="00B050"/>
              </a:solidFill>
            </a:endParaRPr>
          </a:p>
        </p:txBody>
      </p:sp>
      <p:sp>
        <p:nvSpPr>
          <p:cNvPr id="3" name="Foliennummernplatzhalter 2">
            <a:extLst>
              <a:ext uri="{FF2B5EF4-FFF2-40B4-BE49-F238E27FC236}">
                <a16:creationId xmlns:a16="http://schemas.microsoft.com/office/drawing/2014/main" id="{93F83F72-2502-4FA9-8AE0-9DE233D0DFA4}"/>
              </a:ext>
            </a:extLst>
          </p:cNvPr>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21</a:t>
            </a:fld>
            <a:endParaRPr kumimoji="0" lang="de-AT" sz="1400" b="1" i="0" u="none" strike="noStrike" kern="1200" cap="none" spc="0" normalizeH="0" baseline="0" noProof="0" dirty="0">
              <a:ln>
                <a:noFill/>
              </a:ln>
              <a:solidFill>
                <a:srgbClr val="FFFFFF"/>
              </a:solidFill>
              <a:effectLst/>
              <a:uLnTx/>
              <a:uFillTx/>
              <a:latin typeface="Tw Cen MT"/>
              <a:ea typeface="+mn-ea"/>
              <a:cs typeface="+mn-cs"/>
            </a:endParaRPr>
          </a:p>
        </p:txBody>
      </p:sp>
      <p:sp>
        <p:nvSpPr>
          <p:cNvPr id="4" name="Inhaltsplatzhalter 3">
            <a:extLst>
              <a:ext uri="{FF2B5EF4-FFF2-40B4-BE49-F238E27FC236}">
                <a16:creationId xmlns:a16="http://schemas.microsoft.com/office/drawing/2014/main" id="{58DDEE6F-A3CA-4AF6-9DBB-28DF15E9CBE4}"/>
              </a:ext>
            </a:extLst>
          </p:cNvPr>
          <p:cNvSpPr>
            <a:spLocks noGrp="1"/>
          </p:cNvSpPr>
          <p:nvPr>
            <p:ph sz="quarter" idx="1"/>
          </p:nvPr>
        </p:nvSpPr>
        <p:spPr/>
        <p:txBody>
          <a:bodyPr/>
          <a:lstStyle/>
          <a:p>
            <a:pPr marL="0" indent="0">
              <a:buNone/>
            </a:pPr>
            <a:endParaRPr lang="de-DE" dirty="0"/>
          </a:p>
          <a:p>
            <a:pPr marL="0" indent="0">
              <a:buNone/>
            </a:pPr>
            <a:r>
              <a:rPr lang="de-DE" b="1" dirty="0">
                <a:solidFill>
                  <a:schemeClr val="bg2">
                    <a:lumMod val="25000"/>
                  </a:schemeClr>
                </a:solidFill>
              </a:rPr>
              <a:t>Zeugenschaft </a:t>
            </a:r>
            <a:r>
              <a:rPr lang="de-DE" dirty="0">
                <a:solidFill>
                  <a:schemeClr val="bg2">
                    <a:lumMod val="25000"/>
                  </a:schemeClr>
                </a:solidFill>
              </a:rPr>
              <a:t>bzw. indirektes </a:t>
            </a:r>
            <a:r>
              <a:rPr lang="de-DE" b="1" dirty="0">
                <a:solidFill>
                  <a:schemeClr val="bg2">
                    <a:lumMod val="25000"/>
                  </a:schemeClr>
                </a:solidFill>
              </a:rPr>
              <a:t>Miterleben </a:t>
            </a:r>
            <a:r>
              <a:rPr lang="de-DE" dirty="0">
                <a:solidFill>
                  <a:schemeClr val="bg2">
                    <a:lumMod val="25000"/>
                  </a:schemeClr>
                </a:solidFill>
              </a:rPr>
              <a:t>von Gewalt:</a:t>
            </a:r>
          </a:p>
          <a:p>
            <a:pPr marL="365760" lvl="1" indent="0">
              <a:buNone/>
            </a:pPr>
            <a:r>
              <a:rPr lang="de-DE" dirty="0">
                <a:solidFill>
                  <a:schemeClr val="bg2">
                    <a:lumMod val="25000"/>
                  </a:schemeClr>
                </a:solidFill>
              </a:rPr>
              <a:t>Sehen, Hören, Fühlen von physischer, psychischer und/oder sexueller Gewalt an anderen, meist Familienmitgliedern (Elternteile, Geschwister)</a:t>
            </a:r>
          </a:p>
          <a:p>
            <a:pPr lvl="1"/>
            <a:endParaRPr lang="de-DE" dirty="0">
              <a:solidFill>
                <a:schemeClr val="bg2">
                  <a:lumMod val="25000"/>
                </a:schemeClr>
              </a:solidFill>
            </a:endParaRPr>
          </a:p>
          <a:p>
            <a:pPr marL="0" indent="0">
              <a:buNone/>
            </a:pPr>
            <a:r>
              <a:rPr lang="de-DE" i="1" dirty="0">
                <a:solidFill>
                  <a:schemeClr val="bg2">
                    <a:lumMod val="25000"/>
                  </a:schemeClr>
                </a:solidFill>
              </a:rPr>
              <a:t>„Wenn der Vater die Mutter schlägt, trifft er das Kind.“ </a:t>
            </a:r>
            <a:endParaRPr lang="de-DE" dirty="0">
              <a:solidFill>
                <a:schemeClr val="bg2">
                  <a:lumMod val="25000"/>
                </a:schemeClr>
              </a:solidFill>
            </a:endParaRPr>
          </a:p>
          <a:p>
            <a:pPr marL="0" indent="0">
              <a:buNone/>
            </a:pPr>
            <a:endParaRPr lang="de-AT" dirty="0"/>
          </a:p>
        </p:txBody>
      </p:sp>
    </p:spTree>
    <p:extLst>
      <p:ext uri="{BB962C8B-B14F-4D97-AF65-F5344CB8AC3E}">
        <p14:creationId xmlns:p14="http://schemas.microsoft.com/office/powerpoint/2010/main" val="40561968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
            <a:extLst>
              <a:ext uri="{FF2B5EF4-FFF2-40B4-BE49-F238E27FC236}">
                <a16:creationId xmlns:a16="http://schemas.microsoft.com/office/drawing/2014/main" id="{A5B42F5F-FA97-7D57-FEFA-4EAE55D63C13}"/>
              </a:ext>
            </a:extLst>
          </p:cNvPr>
          <p:cNvSpPr>
            <a:spLocks noGrp="1"/>
          </p:cNvSpPr>
          <p:nvPr>
            <p:ph type="body" sz="half" idx="2"/>
          </p:nvPr>
        </p:nvSpPr>
        <p:spPr/>
        <p:txBody>
          <a:bodyPr/>
          <a:lstStyle/>
          <a:p>
            <a:endParaRPr lang="en-US"/>
          </a:p>
        </p:txBody>
      </p:sp>
      <p:sp>
        <p:nvSpPr>
          <p:cNvPr id="2" name="Titel 1">
            <a:extLst>
              <a:ext uri="{FF2B5EF4-FFF2-40B4-BE49-F238E27FC236}">
                <a16:creationId xmlns:a16="http://schemas.microsoft.com/office/drawing/2014/main" id="{442C8CFD-23C3-4888-A7CC-17967B565E17}"/>
              </a:ext>
            </a:extLst>
          </p:cNvPr>
          <p:cNvSpPr>
            <a:spLocks noGrp="1"/>
          </p:cNvSpPr>
          <p:nvPr>
            <p:ph type="title"/>
          </p:nvPr>
        </p:nvSpPr>
        <p:spPr/>
        <p:txBody>
          <a:bodyPr anchor="ctr">
            <a:normAutofit/>
          </a:bodyPr>
          <a:lstStyle/>
          <a:p>
            <a:r>
              <a:rPr lang="de-DE" b="1" dirty="0">
                <a:solidFill>
                  <a:schemeClr val="bg2">
                    <a:lumMod val="25000"/>
                  </a:schemeClr>
                </a:solidFill>
              </a:rPr>
              <a:t>Prävention</a:t>
            </a:r>
            <a:endParaRPr lang="de-AT" b="1" dirty="0">
              <a:solidFill>
                <a:schemeClr val="bg2">
                  <a:lumMod val="25000"/>
                </a:schemeClr>
              </a:solidFill>
            </a:endParaRPr>
          </a:p>
        </p:txBody>
      </p:sp>
      <p:sp>
        <p:nvSpPr>
          <p:cNvPr id="3" name="Foliennummernplatzhalter 2">
            <a:extLst>
              <a:ext uri="{FF2B5EF4-FFF2-40B4-BE49-F238E27FC236}">
                <a16:creationId xmlns:a16="http://schemas.microsoft.com/office/drawing/2014/main" id="{C3E92811-4FA6-43D6-B27B-A899A12C6FBB}"/>
              </a:ext>
            </a:extLst>
          </p:cNvPr>
          <p:cNvSpPr>
            <a:spLocks noGrp="1"/>
          </p:cNvSpPr>
          <p:nvPr>
            <p:ph type="sldNum" sz="quarter" idx="11"/>
          </p:nvPr>
        </p:nvSpPr>
        <p:spPr/>
        <p:txBody>
          <a:bodyPr anchor="ctr">
            <a:normAutofit/>
          </a:bodyPr>
          <a:lstStyle/>
          <a:p>
            <a:pPr marL="0" marR="0" lvl="0" indent="0" algn="ctr" defTabSz="914400" rtl="0" eaLnBrk="1" fontAlgn="auto" latinLnBrk="0" hangingPunct="1">
              <a:lnSpc>
                <a:spcPct val="100000"/>
              </a:lnSpc>
              <a:spcBef>
                <a:spcPts val="0"/>
              </a:spcBef>
              <a:spcAft>
                <a:spcPts val="600"/>
              </a:spcAft>
              <a:buClrTx/>
              <a:buSzTx/>
              <a:buFontTx/>
              <a:buNone/>
              <a:tabLst/>
              <a:defRPr/>
            </a:pPr>
            <a:fld id="{B90F5A57-8277-4128-9E0F-D3B511DCDD08}" type="slidenum">
              <a:rPr kumimoji="0" lang="de-AT" sz="28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22</a:t>
            </a:fld>
            <a:endParaRPr kumimoji="0" lang="de-AT" sz="2800" b="1" i="0" u="none" strike="noStrike" kern="1200" cap="none" spc="0" normalizeH="0" baseline="0" noProof="0">
              <a:ln>
                <a:noFill/>
              </a:ln>
              <a:solidFill>
                <a:srgbClr val="FFFFFF"/>
              </a:solidFill>
              <a:effectLst/>
              <a:uLnTx/>
              <a:uFillTx/>
              <a:latin typeface="Tw Cen MT"/>
              <a:ea typeface="+mn-ea"/>
              <a:cs typeface="+mn-cs"/>
            </a:endParaRPr>
          </a:p>
        </p:txBody>
      </p:sp>
      <p:pic>
        <p:nvPicPr>
          <p:cNvPr id="6" name="Inhaltsplatzhalter 5" descr="Ein Bild, das Himmel, Baum, draußen, Pflanze enthält.&#10;&#10;Automatisch generierte Beschreibung">
            <a:extLst>
              <a:ext uri="{FF2B5EF4-FFF2-40B4-BE49-F238E27FC236}">
                <a16:creationId xmlns:a16="http://schemas.microsoft.com/office/drawing/2014/main" id="{13294BA7-6716-42C2-A9B0-E8725CEC3CEE}"/>
              </a:ext>
            </a:extLst>
          </p:cNvPr>
          <p:cNvPicPr>
            <a:picLocks noGrp="1" noChangeAspect="1"/>
          </p:cNvPicPr>
          <p:nvPr>
            <p:ph type="pic" idx="1"/>
          </p:nvPr>
        </p:nvPicPr>
        <p:blipFill rotWithShape="1">
          <a:blip r:embed="rId2" cstate="print">
            <a:extLst>
              <a:ext uri="{28A0092B-C50C-407E-A947-70E740481C1C}">
                <a14:useLocalDpi xmlns:a14="http://schemas.microsoft.com/office/drawing/2010/main" val="0"/>
              </a:ext>
            </a:extLst>
          </a:blip>
          <a:srcRect t="9817" b="9817"/>
          <a:stretch/>
        </p:blipFill>
        <p:spPr>
          <a:noFill/>
        </p:spPr>
      </p:pic>
    </p:spTree>
    <p:extLst>
      <p:ext uri="{BB962C8B-B14F-4D97-AF65-F5344CB8AC3E}">
        <p14:creationId xmlns:p14="http://schemas.microsoft.com/office/powerpoint/2010/main" val="37260544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14853" y="281622"/>
            <a:ext cx="7516664" cy="990600"/>
          </a:xfrm>
          <a:noFill/>
        </p:spPr>
        <p:txBody>
          <a:bodyPr>
            <a:normAutofit/>
          </a:bodyPr>
          <a:lstStyle/>
          <a:p>
            <a:pPr algn="ctr"/>
            <a:r>
              <a:rPr lang="de-DE" sz="3600" b="1">
                <a:solidFill>
                  <a:srgbClr val="00B050"/>
                </a:solidFill>
              </a:rPr>
              <a:t>Warum machen wir Prävention?</a:t>
            </a:r>
            <a:endParaRPr lang="de-AT" sz="3600" b="1">
              <a:solidFill>
                <a:srgbClr val="00B050"/>
              </a:solidFill>
            </a:endParaRPr>
          </a:p>
        </p:txBody>
      </p:sp>
      <p:sp>
        <p:nvSpPr>
          <p:cNvPr id="3" name="Foliennummernplatzhalter 2"/>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23</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4" name="Inhaltsplatzhalter 3"/>
          <p:cNvSpPr>
            <a:spLocks noGrp="1"/>
          </p:cNvSpPr>
          <p:nvPr>
            <p:ph sz="quarter" idx="1"/>
          </p:nvPr>
        </p:nvSpPr>
        <p:spPr>
          <a:xfrm>
            <a:off x="533400" y="1600200"/>
            <a:ext cx="8232648" cy="4495800"/>
          </a:xfrm>
        </p:spPr>
        <p:txBody>
          <a:bodyPr vert="horz" lIns="91440" tIns="45720" rIns="91440" bIns="45720" anchor="t">
            <a:normAutofit/>
          </a:bodyPr>
          <a:lstStyle/>
          <a:p>
            <a:pPr>
              <a:buFont typeface="Wingdings" panose="05000000000000000000" pitchFamily="2" charset="2"/>
              <a:buChar char="Ø"/>
            </a:pPr>
            <a:r>
              <a:rPr lang="de-DE" sz="2800" dirty="0">
                <a:solidFill>
                  <a:schemeClr val="bg2">
                    <a:lumMod val="25000"/>
                  </a:schemeClr>
                </a:solidFill>
              </a:rPr>
              <a:t>Verantwortung gegenüber den Menschen, die uns anvertraut sind.</a:t>
            </a:r>
          </a:p>
          <a:p>
            <a:pPr>
              <a:buFont typeface="Wingdings" panose="05000000000000000000" pitchFamily="2" charset="2"/>
              <a:buChar char="Ø"/>
            </a:pPr>
            <a:endParaRPr lang="de-DE" sz="2800" dirty="0">
              <a:solidFill>
                <a:schemeClr val="bg2">
                  <a:lumMod val="25000"/>
                </a:schemeClr>
              </a:solidFill>
            </a:endParaRPr>
          </a:p>
          <a:p>
            <a:pPr>
              <a:buFont typeface="Wingdings" panose="05000000000000000000" pitchFamily="2" charset="2"/>
              <a:buChar char="Ø"/>
            </a:pPr>
            <a:r>
              <a:rPr lang="de-DE" sz="2800" dirty="0">
                <a:solidFill>
                  <a:schemeClr val="bg2">
                    <a:lumMod val="25000"/>
                  </a:schemeClr>
                </a:solidFill>
              </a:rPr>
              <a:t>Schutz und Entlastung der eigenen Mitarbeiter*innen</a:t>
            </a:r>
          </a:p>
          <a:p>
            <a:pPr>
              <a:buFont typeface="Wingdings" panose="05000000000000000000" pitchFamily="2" charset="2"/>
              <a:buChar char="Ø"/>
            </a:pPr>
            <a:endParaRPr lang="de-AT" sz="2800" dirty="0">
              <a:solidFill>
                <a:schemeClr val="bg2">
                  <a:lumMod val="25000"/>
                </a:schemeClr>
              </a:solidFill>
            </a:endParaRPr>
          </a:p>
          <a:p>
            <a:pPr>
              <a:buFont typeface="Wingdings" panose="05000000000000000000" pitchFamily="2" charset="2"/>
              <a:buChar char="Ø"/>
            </a:pPr>
            <a:r>
              <a:rPr lang="de-DE" sz="2800" dirty="0">
                <a:solidFill>
                  <a:schemeClr val="bg2">
                    <a:lumMod val="25000"/>
                  </a:schemeClr>
                </a:solidFill>
              </a:rPr>
              <a:t>Sicherheit und Klarheit für die Arbeit</a:t>
            </a:r>
          </a:p>
          <a:p>
            <a:pPr>
              <a:buFont typeface="Wingdings" panose="05000000000000000000" pitchFamily="2" charset="2"/>
              <a:buChar char="Ø"/>
            </a:pPr>
            <a:endParaRPr lang="de-DE" sz="2800" dirty="0">
              <a:solidFill>
                <a:schemeClr val="bg2">
                  <a:lumMod val="25000"/>
                </a:schemeClr>
              </a:solidFill>
            </a:endParaRPr>
          </a:p>
          <a:p>
            <a:pPr>
              <a:buFont typeface="Wingdings" panose="05000000000000000000" pitchFamily="2" charset="2"/>
              <a:buChar char="Ø"/>
            </a:pPr>
            <a:r>
              <a:rPr lang="de-DE" sz="2800" dirty="0">
                <a:solidFill>
                  <a:schemeClr val="bg2">
                    <a:lumMod val="25000"/>
                  </a:schemeClr>
                </a:solidFill>
              </a:rPr>
              <a:t>Stärkung der eigenen Institution</a:t>
            </a:r>
          </a:p>
        </p:txBody>
      </p:sp>
    </p:spTree>
    <p:extLst>
      <p:ext uri="{BB962C8B-B14F-4D97-AF65-F5344CB8AC3E}">
        <p14:creationId xmlns:p14="http://schemas.microsoft.com/office/powerpoint/2010/main" val="36831348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D723FC4-C26F-4B42-ACD0-94D454E91807}"/>
              </a:ext>
            </a:extLst>
          </p:cNvPr>
          <p:cNvSpPr>
            <a:spLocks noGrp="1"/>
          </p:cNvSpPr>
          <p:nvPr>
            <p:ph type="title"/>
          </p:nvPr>
        </p:nvSpPr>
        <p:spPr/>
        <p:txBody>
          <a:bodyPr/>
          <a:lstStyle/>
          <a:p>
            <a:pPr algn="ctr"/>
            <a:r>
              <a:rPr lang="de-DE" sz="4400" b="1">
                <a:solidFill>
                  <a:srgbClr val="00B050"/>
                </a:solidFill>
              </a:rPr>
              <a:t>Prävention</a:t>
            </a:r>
            <a:endParaRPr lang="de-AT"/>
          </a:p>
        </p:txBody>
      </p:sp>
      <p:sp>
        <p:nvSpPr>
          <p:cNvPr id="3" name="Foliennummernplatzhalter 2">
            <a:extLst>
              <a:ext uri="{FF2B5EF4-FFF2-40B4-BE49-F238E27FC236}">
                <a16:creationId xmlns:a16="http://schemas.microsoft.com/office/drawing/2014/main" id="{61419E51-5B58-4F68-9D0F-FB177937F829}"/>
              </a:ext>
            </a:extLst>
          </p:cNvPr>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24</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4" name="Inhaltsplatzhalter 3">
            <a:extLst>
              <a:ext uri="{FF2B5EF4-FFF2-40B4-BE49-F238E27FC236}">
                <a16:creationId xmlns:a16="http://schemas.microsoft.com/office/drawing/2014/main" id="{AA329E39-6602-4B08-AA8E-21E193996E27}"/>
              </a:ext>
            </a:extLst>
          </p:cNvPr>
          <p:cNvSpPr>
            <a:spLocks noGrp="1"/>
          </p:cNvSpPr>
          <p:nvPr>
            <p:ph sz="quarter" idx="1"/>
          </p:nvPr>
        </p:nvSpPr>
        <p:spPr/>
        <p:txBody>
          <a:bodyPr>
            <a:normAutofit/>
          </a:bodyPr>
          <a:lstStyle/>
          <a:p>
            <a:pPr>
              <a:buFont typeface="Wingdings" panose="05000000000000000000" pitchFamily="2" charset="2"/>
              <a:buChar char="Ø"/>
            </a:pPr>
            <a:r>
              <a:rPr lang="de-DE" sz="2800" dirty="0">
                <a:solidFill>
                  <a:schemeClr val="bg2">
                    <a:lumMod val="25000"/>
                  </a:schemeClr>
                </a:solidFill>
              </a:rPr>
              <a:t>Primärprävention:</a:t>
            </a:r>
          </a:p>
          <a:p>
            <a:pPr marL="274320" lvl="2" indent="0">
              <a:spcBef>
                <a:spcPts val="700"/>
              </a:spcBef>
              <a:buSzPct val="60000"/>
              <a:buNone/>
            </a:pPr>
            <a:r>
              <a:rPr lang="de-DE" sz="2000" dirty="0">
                <a:solidFill>
                  <a:schemeClr val="bg2">
                    <a:lumMod val="25000"/>
                  </a:schemeClr>
                </a:solidFill>
              </a:rPr>
              <a:t>Grenzüberschreitendes/übergriffiges Verhalten und Gewalt von vornherein verhindern oder gar nicht entstehen lassen</a:t>
            </a:r>
          </a:p>
          <a:p>
            <a:pPr>
              <a:buFont typeface="Wingdings" panose="05000000000000000000" pitchFamily="2" charset="2"/>
              <a:buChar char="Ø"/>
            </a:pPr>
            <a:r>
              <a:rPr lang="de-DE" sz="2800" dirty="0">
                <a:solidFill>
                  <a:schemeClr val="bg2">
                    <a:lumMod val="25000"/>
                  </a:schemeClr>
                </a:solidFill>
              </a:rPr>
              <a:t>Sekundärprävention:</a:t>
            </a:r>
          </a:p>
          <a:p>
            <a:pPr marL="274320" lvl="2" indent="0">
              <a:spcBef>
                <a:spcPts val="700"/>
              </a:spcBef>
              <a:buSzPct val="60000"/>
              <a:buNone/>
            </a:pPr>
            <a:r>
              <a:rPr lang="de-DE" sz="2000" dirty="0">
                <a:solidFill>
                  <a:schemeClr val="bg2">
                    <a:lumMod val="25000"/>
                  </a:schemeClr>
                </a:solidFill>
              </a:rPr>
              <a:t> Frühzeitig Gewalt / grenz-überschreitendes / übergriffiges Verhalten   erkennen, rechtzeitig und adäquat darauf reagieren</a:t>
            </a:r>
          </a:p>
          <a:p>
            <a:pPr>
              <a:buFont typeface="Wingdings" panose="05000000000000000000" pitchFamily="2" charset="2"/>
              <a:buChar char="Ø"/>
            </a:pPr>
            <a:r>
              <a:rPr lang="de-DE" sz="2800" dirty="0">
                <a:solidFill>
                  <a:schemeClr val="bg2">
                    <a:lumMod val="25000"/>
                  </a:schemeClr>
                </a:solidFill>
              </a:rPr>
              <a:t>Tertiärprävention: </a:t>
            </a:r>
          </a:p>
          <a:p>
            <a:pPr marL="365760" lvl="1" indent="0">
              <a:buNone/>
            </a:pPr>
            <a:r>
              <a:rPr lang="de-DE" sz="2000" dirty="0">
                <a:solidFill>
                  <a:schemeClr val="bg2">
                    <a:lumMod val="25000"/>
                  </a:schemeClr>
                </a:solidFill>
              </a:rPr>
              <a:t>Geschehene Gewalt nachbearbeiten, um zukünftige Vorfälle zu minimieren/verhindern; Betroffenen Nachsorge anbieten, Konsequenzen für Beschuldigte</a:t>
            </a:r>
            <a:endParaRPr lang="de-AT" sz="2000" dirty="0">
              <a:solidFill>
                <a:schemeClr val="bg2">
                  <a:lumMod val="25000"/>
                </a:schemeClr>
              </a:solidFill>
            </a:endParaRPr>
          </a:p>
        </p:txBody>
      </p:sp>
    </p:spTree>
    <p:extLst>
      <p:ext uri="{BB962C8B-B14F-4D97-AF65-F5344CB8AC3E}">
        <p14:creationId xmlns:p14="http://schemas.microsoft.com/office/powerpoint/2010/main" val="26843146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10D6C64-B878-94D5-0DCC-821A0AECDA39}"/>
              </a:ext>
            </a:extLst>
          </p:cNvPr>
          <p:cNvSpPr>
            <a:spLocks noGrp="1"/>
          </p:cNvSpPr>
          <p:nvPr>
            <p:ph type="title"/>
          </p:nvPr>
        </p:nvSpPr>
        <p:spPr/>
        <p:txBody>
          <a:bodyPr>
            <a:normAutofit/>
          </a:bodyPr>
          <a:lstStyle/>
          <a:p>
            <a:pPr algn="ctr"/>
            <a:r>
              <a:rPr lang="de-DE" sz="3000" b="1" dirty="0">
                <a:solidFill>
                  <a:srgbClr val="00B050"/>
                </a:solidFill>
              </a:rPr>
              <a:t>Verfahrensordnung katholische Kirche</a:t>
            </a:r>
            <a:endParaRPr lang="de-AT" sz="3000" b="1" dirty="0">
              <a:solidFill>
                <a:srgbClr val="00B050"/>
              </a:solidFill>
            </a:endParaRPr>
          </a:p>
        </p:txBody>
      </p:sp>
      <p:sp>
        <p:nvSpPr>
          <p:cNvPr id="3" name="Foliennummernplatzhalter 2">
            <a:extLst>
              <a:ext uri="{FF2B5EF4-FFF2-40B4-BE49-F238E27FC236}">
                <a16:creationId xmlns:a16="http://schemas.microsoft.com/office/drawing/2014/main" id="{2AFAB329-B6E5-CA87-2A4B-B5E8A046DF1E}"/>
              </a:ext>
            </a:extLst>
          </p:cNvPr>
          <p:cNvSpPr>
            <a:spLocks noGrp="1"/>
          </p:cNvSpPr>
          <p:nvPr>
            <p:ph type="sldNum" sz="quarter" idx="12"/>
          </p:nvPr>
        </p:nvSpPr>
        <p:spPr/>
        <p:txBody>
          <a:bodyPr>
            <a:normAutofit fontScale="85000" lnSpcReduction="20000"/>
          </a:bodyPr>
          <a:lstStyle/>
          <a:p>
            <a:fld id="{B90F5A57-8277-4128-9E0F-D3B511DCDD08}" type="slidenum">
              <a:rPr lang="de-AT" smtClean="0"/>
              <a:pPr/>
              <a:t>25</a:t>
            </a:fld>
            <a:endParaRPr lang="de-AT"/>
          </a:p>
        </p:txBody>
      </p:sp>
      <p:graphicFrame>
        <p:nvGraphicFramePr>
          <p:cNvPr id="5" name="Inhaltsplatzhalter 4">
            <a:extLst>
              <a:ext uri="{FF2B5EF4-FFF2-40B4-BE49-F238E27FC236}">
                <a16:creationId xmlns:a16="http://schemas.microsoft.com/office/drawing/2014/main" id="{3E8EC5F8-3DAC-C71A-5A0C-DADF85E1E440}"/>
              </a:ext>
            </a:extLst>
          </p:cNvPr>
          <p:cNvGraphicFramePr>
            <a:graphicFrameLocks noGrp="1"/>
          </p:cNvGraphicFramePr>
          <p:nvPr>
            <p:ph sz="quarter" idx="1"/>
          </p:nvPr>
        </p:nvGraphicFramePr>
        <p:xfrm>
          <a:off x="612775" y="1600200"/>
          <a:ext cx="8153400" cy="449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9008442"/>
      </p:ext>
    </p:extLst>
  </p:cSld>
  <p:clrMapOvr>
    <a:masterClrMapping/>
  </p:clrMapOvr>
  <p:transition>
    <p:wedg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C45F627-3EEA-14EA-6DF0-A6B2BE04A928}"/>
              </a:ext>
            </a:extLst>
          </p:cNvPr>
          <p:cNvSpPr>
            <a:spLocks noGrp="1"/>
          </p:cNvSpPr>
          <p:nvPr>
            <p:ph type="title"/>
          </p:nvPr>
        </p:nvSpPr>
        <p:spPr/>
        <p:txBody>
          <a:bodyPr/>
          <a:lstStyle/>
          <a:p>
            <a:r>
              <a:rPr lang="de-DE" b="1">
                <a:solidFill>
                  <a:srgbClr val="00B050"/>
                </a:solidFill>
              </a:rPr>
              <a:t>Stabsstelle für Prävention von Missbrauch und Gewalt</a:t>
            </a:r>
            <a:endParaRPr lang="de-AT" b="1">
              <a:solidFill>
                <a:srgbClr val="00B050"/>
              </a:solidFill>
            </a:endParaRPr>
          </a:p>
        </p:txBody>
      </p:sp>
      <p:sp>
        <p:nvSpPr>
          <p:cNvPr id="3" name="Foliennummernplatzhalter 2">
            <a:extLst>
              <a:ext uri="{FF2B5EF4-FFF2-40B4-BE49-F238E27FC236}">
                <a16:creationId xmlns:a16="http://schemas.microsoft.com/office/drawing/2014/main" id="{3095E2C3-F218-03AB-3E0A-CE9236917233}"/>
              </a:ext>
            </a:extLst>
          </p:cNvPr>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26</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4" name="Textplatzhalter 3">
            <a:extLst>
              <a:ext uri="{FF2B5EF4-FFF2-40B4-BE49-F238E27FC236}">
                <a16:creationId xmlns:a16="http://schemas.microsoft.com/office/drawing/2014/main" id="{263162B2-D400-3022-E4C8-D85F1CF870BD}"/>
              </a:ext>
            </a:extLst>
          </p:cNvPr>
          <p:cNvSpPr>
            <a:spLocks noGrp="1"/>
          </p:cNvSpPr>
          <p:nvPr>
            <p:ph type="body" idx="2"/>
          </p:nvPr>
        </p:nvSpPr>
        <p:spPr/>
        <p:txBody>
          <a:bodyPr vert="vert270">
            <a:normAutofit/>
          </a:bodyPr>
          <a:lstStyle/>
          <a:p>
            <a:r>
              <a:rPr lang="de-DE" sz="6000" dirty="0">
                <a:solidFill>
                  <a:schemeClr val="bg2">
                    <a:lumMod val="25000"/>
                  </a:schemeClr>
                </a:solidFill>
              </a:rPr>
              <a:t>Aufgaben</a:t>
            </a:r>
            <a:endParaRPr lang="de-AT" sz="6000" dirty="0">
              <a:solidFill>
                <a:schemeClr val="bg2">
                  <a:lumMod val="25000"/>
                </a:schemeClr>
              </a:solidFill>
            </a:endParaRPr>
          </a:p>
        </p:txBody>
      </p:sp>
      <p:sp>
        <p:nvSpPr>
          <p:cNvPr id="5" name="Inhaltsplatzhalter 4">
            <a:extLst>
              <a:ext uri="{FF2B5EF4-FFF2-40B4-BE49-F238E27FC236}">
                <a16:creationId xmlns:a16="http://schemas.microsoft.com/office/drawing/2014/main" id="{ABF17C9D-D0EB-F01D-7348-E3828060DF81}"/>
              </a:ext>
            </a:extLst>
          </p:cNvPr>
          <p:cNvSpPr>
            <a:spLocks noGrp="1"/>
          </p:cNvSpPr>
          <p:nvPr>
            <p:ph sz="quarter" idx="1"/>
          </p:nvPr>
        </p:nvSpPr>
        <p:spPr/>
        <p:txBody>
          <a:bodyPr/>
          <a:lstStyle/>
          <a:p>
            <a:pPr>
              <a:buFont typeface="Wingdings" panose="05000000000000000000" pitchFamily="2" charset="2"/>
              <a:buChar char="Ø"/>
            </a:pPr>
            <a:r>
              <a:rPr lang="de-AT" dirty="0">
                <a:solidFill>
                  <a:schemeClr val="bg2">
                    <a:lumMod val="25000"/>
                  </a:schemeClr>
                </a:solidFill>
              </a:rPr>
              <a:t>Bildungsarbeit </a:t>
            </a:r>
          </a:p>
          <a:p>
            <a:pPr>
              <a:buFont typeface="Wingdings" panose="05000000000000000000" pitchFamily="2" charset="2"/>
              <a:buChar char="Ø"/>
            </a:pPr>
            <a:r>
              <a:rPr lang="de-AT" dirty="0">
                <a:solidFill>
                  <a:schemeClr val="bg2">
                    <a:lumMod val="25000"/>
                  </a:schemeClr>
                </a:solidFill>
              </a:rPr>
              <a:t>Behelfe, Leitfäden, Handbücher</a:t>
            </a:r>
          </a:p>
          <a:p>
            <a:pPr>
              <a:buFont typeface="Wingdings" panose="05000000000000000000" pitchFamily="2" charset="2"/>
              <a:buChar char="Ø"/>
            </a:pPr>
            <a:r>
              <a:rPr lang="de-AT" dirty="0">
                <a:solidFill>
                  <a:schemeClr val="bg2">
                    <a:lumMod val="25000"/>
                  </a:schemeClr>
                </a:solidFill>
              </a:rPr>
              <a:t>Beratungen und Clearing</a:t>
            </a:r>
          </a:p>
          <a:p>
            <a:pPr>
              <a:buFont typeface="Wingdings" panose="05000000000000000000" pitchFamily="2" charset="2"/>
              <a:buChar char="Ø"/>
            </a:pPr>
            <a:r>
              <a:rPr lang="de-AT" dirty="0">
                <a:solidFill>
                  <a:schemeClr val="bg2">
                    <a:lumMod val="25000"/>
                  </a:schemeClr>
                </a:solidFill>
              </a:rPr>
              <a:t>Kooperationen, Vernetzung</a:t>
            </a:r>
          </a:p>
          <a:p>
            <a:pPr>
              <a:buFont typeface="Wingdings" panose="05000000000000000000" pitchFamily="2" charset="2"/>
              <a:buChar char="Ø"/>
            </a:pPr>
            <a:r>
              <a:rPr lang="de-AT" dirty="0">
                <a:solidFill>
                  <a:schemeClr val="bg2">
                    <a:lumMod val="25000"/>
                  </a:schemeClr>
                </a:solidFill>
              </a:rPr>
              <a:t>Präventionsbeauftragte in den Pfarren</a:t>
            </a:r>
          </a:p>
          <a:p>
            <a:pPr>
              <a:buFont typeface="Wingdings" panose="05000000000000000000" pitchFamily="2" charset="2"/>
              <a:buChar char="Ø"/>
            </a:pPr>
            <a:r>
              <a:rPr lang="de-AT" dirty="0">
                <a:solidFill>
                  <a:schemeClr val="bg2">
                    <a:lumMod val="25000"/>
                  </a:schemeClr>
                </a:solidFill>
              </a:rPr>
              <a:t>Öffentlichkeitsarbeit &amp; Lobbying-Arbeit</a:t>
            </a:r>
          </a:p>
          <a:p>
            <a:pPr>
              <a:buFont typeface="Wingdings" panose="05000000000000000000" pitchFamily="2" charset="2"/>
              <a:buChar char="Ø"/>
            </a:pPr>
            <a:r>
              <a:rPr lang="de-AT" dirty="0">
                <a:solidFill>
                  <a:schemeClr val="bg2">
                    <a:lumMod val="25000"/>
                  </a:schemeClr>
                </a:solidFill>
              </a:rPr>
              <a:t>Schutzkonzepte</a:t>
            </a:r>
          </a:p>
          <a:p>
            <a:pPr>
              <a:buFont typeface="Wingdings" panose="05000000000000000000" pitchFamily="2" charset="2"/>
              <a:buChar char="Ø"/>
            </a:pPr>
            <a:r>
              <a:rPr lang="de-AT" dirty="0">
                <a:solidFill>
                  <a:schemeClr val="bg2">
                    <a:lumMod val="25000"/>
                  </a:schemeClr>
                </a:solidFill>
              </a:rPr>
              <a:t>Beschwerdemanagement</a:t>
            </a:r>
          </a:p>
          <a:p>
            <a:endParaRPr lang="de-AT" dirty="0"/>
          </a:p>
        </p:txBody>
      </p:sp>
    </p:spTree>
    <p:extLst>
      <p:ext uri="{BB962C8B-B14F-4D97-AF65-F5344CB8AC3E}">
        <p14:creationId xmlns:p14="http://schemas.microsoft.com/office/powerpoint/2010/main" val="830366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pPr algn="ctr"/>
            <a:r>
              <a:rPr lang="de-DE" sz="3000" b="1" dirty="0">
                <a:solidFill>
                  <a:srgbClr val="00B050"/>
                </a:solidFill>
              </a:rPr>
              <a:t>Behelfe in EDW</a:t>
            </a:r>
            <a:endParaRPr lang="de-AT" sz="3000" b="1" dirty="0">
              <a:solidFill>
                <a:srgbClr val="00B050"/>
              </a:solidFill>
            </a:endParaRP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27</a:t>
            </a:fld>
            <a:endParaRPr lang="de-AT"/>
          </a:p>
        </p:txBody>
      </p:sp>
      <p:pic>
        <p:nvPicPr>
          <p:cNvPr id="11" name="Grafik 10"/>
          <p:cNvPicPr>
            <a:picLocks noChangeAspect="1"/>
          </p:cNvPicPr>
          <p:nvPr/>
        </p:nvPicPr>
        <p:blipFill>
          <a:blip r:embed="rId3"/>
          <a:stretch>
            <a:fillRect/>
          </a:stretch>
        </p:blipFill>
        <p:spPr>
          <a:xfrm>
            <a:off x="5004048" y="1611760"/>
            <a:ext cx="3168352" cy="4389585"/>
          </a:xfrm>
          <a:prstGeom prst="rect">
            <a:avLst/>
          </a:prstGeom>
          <a:ln>
            <a:solidFill>
              <a:schemeClr val="accent1"/>
            </a:solidFill>
          </a:ln>
        </p:spPr>
      </p:pic>
      <p:sp>
        <p:nvSpPr>
          <p:cNvPr id="12" name="Textfeld 11"/>
          <p:cNvSpPr txBox="1"/>
          <p:nvPr/>
        </p:nvSpPr>
        <p:spPr>
          <a:xfrm>
            <a:off x="6012160" y="6143765"/>
            <a:ext cx="1222001" cy="369332"/>
          </a:xfrm>
          <a:prstGeom prst="rect">
            <a:avLst/>
          </a:prstGeom>
          <a:noFill/>
        </p:spPr>
        <p:txBody>
          <a:bodyPr wrap="none" rtlCol="0">
            <a:spAutoFit/>
          </a:bodyPr>
          <a:lstStyle/>
          <a:p>
            <a:r>
              <a:rPr lang="de-DE" dirty="0"/>
              <a:t>2017 EDW</a:t>
            </a:r>
            <a:endParaRPr lang="de-AT" dirty="0"/>
          </a:p>
        </p:txBody>
      </p:sp>
      <p:pic>
        <p:nvPicPr>
          <p:cNvPr id="4" name="Grafik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2770" y="1608250"/>
            <a:ext cx="3084657" cy="4393095"/>
          </a:xfrm>
          <a:prstGeom prst="rect">
            <a:avLst/>
          </a:prstGeom>
        </p:spPr>
      </p:pic>
    </p:spTree>
    <p:extLst>
      <p:ext uri="{BB962C8B-B14F-4D97-AF65-F5344CB8AC3E}">
        <p14:creationId xmlns:p14="http://schemas.microsoft.com/office/powerpoint/2010/main" val="226616393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95536" y="228600"/>
            <a:ext cx="8370511" cy="990600"/>
          </a:xfrm>
        </p:spPr>
        <p:txBody>
          <a:bodyPr>
            <a:noAutofit/>
          </a:bodyPr>
          <a:lstStyle/>
          <a:p>
            <a:pPr algn="ctr"/>
            <a:r>
              <a:rPr lang="de-AT" sz="3600" b="1">
                <a:solidFill>
                  <a:srgbClr val="00B050"/>
                </a:solidFill>
              </a:rPr>
              <a:t>Was können wir präventiv tun?</a:t>
            </a: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28</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3" name="Inhaltsplatzhalter 2"/>
          <p:cNvSpPr>
            <a:spLocks noGrp="1"/>
          </p:cNvSpPr>
          <p:nvPr>
            <p:ph sz="quarter" idx="1"/>
          </p:nvPr>
        </p:nvSpPr>
        <p:spPr>
          <a:xfrm>
            <a:off x="533400" y="1556792"/>
            <a:ext cx="8431088" cy="5112568"/>
          </a:xfrm>
        </p:spPr>
        <p:txBody>
          <a:bodyPr>
            <a:noAutofit/>
          </a:bodyPr>
          <a:lstStyle/>
          <a:p>
            <a:pPr marL="457200" lvl="1" indent="-457200">
              <a:spcBef>
                <a:spcPts val="0"/>
              </a:spcBef>
              <a:buClr>
                <a:schemeClr val="accent2"/>
              </a:buClr>
              <a:buSzPct val="60000"/>
              <a:buFont typeface="Wingdings" panose="05000000000000000000" pitchFamily="2" charset="2"/>
              <a:buChar char="Ø"/>
            </a:pPr>
            <a:r>
              <a:rPr lang="de-AT" dirty="0">
                <a:solidFill>
                  <a:schemeClr val="bg2">
                    <a:lumMod val="25000"/>
                  </a:schemeClr>
                </a:solidFill>
              </a:rPr>
              <a:t>Respektvoller und wertschätzender Umgang </a:t>
            </a:r>
            <a:br>
              <a:rPr lang="de-AT" sz="2400" dirty="0">
                <a:solidFill>
                  <a:schemeClr val="bg2">
                    <a:lumMod val="25000"/>
                  </a:schemeClr>
                </a:solidFill>
              </a:rPr>
            </a:br>
            <a:endParaRPr lang="de-AT" sz="1600" dirty="0">
              <a:solidFill>
                <a:schemeClr val="bg2">
                  <a:lumMod val="25000"/>
                </a:schemeClr>
              </a:solidFill>
            </a:endParaRPr>
          </a:p>
          <a:p>
            <a:pPr marL="457200" lvl="1" indent="-457200">
              <a:spcBef>
                <a:spcPts val="0"/>
              </a:spcBef>
              <a:buClr>
                <a:schemeClr val="accent2"/>
              </a:buClr>
              <a:buSzPct val="60000"/>
              <a:buFont typeface="Wingdings" panose="05000000000000000000" pitchFamily="2" charset="2"/>
              <a:buChar char="Ø"/>
            </a:pPr>
            <a:r>
              <a:rPr lang="de-DE" dirty="0">
                <a:solidFill>
                  <a:schemeClr val="bg2">
                    <a:lumMod val="25000"/>
                  </a:schemeClr>
                </a:solidFill>
              </a:rPr>
              <a:t>Bewusstsein, dass Gewalt auch bei uns passieren kann.</a:t>
            </a:r>
          </a:p>
          <a:p>
            <a:pPr marL="457200" lvl="1" indent="-457200">
              <a:spcBef>
                <a:spcPts val="0"/>
              </a:spcBef>
              <a:buClr>
                <a:schemeClr val="accent2"/>
              </a:buClr>
              <a:buSzPct val="60000"/>
              <a:buFont typeface="Wingdings" panose="05000000000000000000" pitchFamily="2" charset="2"/>
              <a:buChar char="Ø"/>
            </a:pPr>
            <a:endParaRPr lang="de-DE" dirty="0">
              <a:solidFill>
                <a:schemeClr val="bg2">
                  <a:lumMod val="25000"/>
                </a:schemeClr>
              </a:solidFill>
            </a:endParaRPr>
          </a:p>
          <a:p>
            <a:pPr marL="457200" lvl="1" indent="-457200">
              <a:spcBef>
                <a:spcPts val="0"/>
              </a:spcBef>
              <a:buClr>
                <a:schemeClr val="accent2"/>
              </a:buClr>
              <a:buSzPct val="60000"/>
              <a:buFont typeface="Wingdings" panose="05000000000000000000" pitchFamily="2" charset="2"/>
              <a:buChar char="Ø"/>
            </a:pPr>
            <a:r>
              <a:rPr lang="de-AT" dirty="0">
                <a:solidFill>
                  <a:schemeClr val="bg2">
                    <a:lumMod val="25000"/>
                  </a:schemeClr>
                </a:solidFill>
              </a:rPr>
              <a:t>Bewusstsein, dass wir mit Menschen zu tun haben, die von (sexualisierter) Gewalt Betroffene sind.</a:t>
            </a:r>
            <a:br>
              <a:rPr lang="de-AT" sz="2400" dirty="0">
                <a:solidFill>
                  <a:schemeClr val="bg2">
                    <a:lumMod val="25000"/>
                  </a:schemeClr>
                </a:solidFill>
              </a:rPr>
            </a:br>
            <a:r>
              <a:rPr lang="de-AT" sz="1600" dirty="0">
                <a:solidFill>
                  <a:schemeClr val="bg2">
                    <a:lumMod val="25000"/>
                  </a:schemeClr>
                </a:solidFill>
              </a:rPr>
              <a:t> </a:t>
            </a:r>
          </a:p>
          <a:p>
            <a:pPr marL="457200" lvl="1" indent="-457200">
              <a:spcBef>
                <a:spcPts val="0"/>
              </a:spcBef>
              <a:buClr>
                <a:schemeClr val="accent2"/>
              </a:buClr>
              <a:buSzPct val="60000"/>
              <a:buFont typeface="Wingdings" panose="05000000000000000000" pitchFamily="2" charset="2"/>
              <a:buChar char="Ø"/>
            </a:pPr>
            <a:r>
              <a:rPr lang="de-DE" dirty="0">
                <a:solidFill>
                  <a:schemeClr val="bg2">
                    <a:lumMod val="25000"/>
                  </a:schemeClr>
                </a:solidFill>
              </a:rPr>
              <a:t>Transparent arbeiten!</a:t>
            </a:r>
          </a:p>
          <a:p>
            <a:pPr marL="457200" lvl="1" indent="-457200">
              <a:spcBef>
                <a:spcPts val="0"/>
              </a:spcBef>
              <a:buClr>
                <a:schemeClr val="accent2"/>
              </a:buClr>
              <a:buSzPct val="60000"/>
              <a:buFont typeface="Wingdings" panose="05000000000000000000" pitchFamily="2" charset="2"/>
              <a:buChar char="Ø"/>
            </a:pPr>
            <a:endParaRPr lang="de-DE" dirty="0">
              <a:solidFill>
                <a:schemeClr val="bg2">
                  <a:lumMod val="25000"/>
                </a:schemeClr>
              </a:solidFill>
            </a:endParaRPr>
          </a:p>
          <a:p>
            <a:pPr marL="457200" lvl="1" indent="-457200">
              <a:spcBef>
                <a:spcPts val="0"/>
              </a:spcBef>
              <a:buClr>
                <a:schemeClr val="accent2"/>
              </a:buClr>
              <a:buSzPct val="60000"/>
              <a:buFont typeface="Wingdings" panose="05000000000000000000" pitchFamily="2" charset="2"/>
              <a:buChar char="Ø"/>
            </a:pPr>
            <a:r>
              <a:rPr lang="de-AT" dirty="0">
                <a:solidFill>
                  <a:schemeClr val="bg2">
                    <a:lumMod val="25000"/>
                  </a:schemeClr>
                </a:solidFill>
              </a:rPr>
              <a:t>Kultur des Hinsehens und Ansprechens pflegen </a:t>
            </a:r>
            <a:br>
              <a:rPr lang="de-AT" dirty="0">
                <a:solidFill>
                  <a:schemeClr val="bg2">
                    <a:lumMod val="25000"/>
                  </a:schemeClr>
                </a:solidFill>
              </a:rPr>
            </a:br>
            <a:r>
              <a:rPr lang="de-AT" dirty="0">
                <a:solidFill>
                  <a:schemeClr val="bg2">
                    <a:lumMod val="25000"/>
                  </a:schemeClr>
                </a:solidFill>
              </a:rPr>
              <a:t>- Zivilcourage zeigen</a:t>
            </a:r>
          </a:p>
          <a:p>
            <a:pPr marL="0" lvl="1" indent="0">
              <a:spcBef>
                <a:spcPts val="0"/>
              </a:spcBef>
              <a:buClr>
                <a:schemeClr val="accent2"/>
              </a:buClr>
              <a:buSzPct val="60000"/>
              <a:buNone/>
            </a:pPr>
            <a:endParaRPr lang="de-DE" dirty="0">
              <a:solidFill>
                <a:srgbClr val="0070C0"/>
              </a:solidFill>
            </a:endParaRPr>
          </a:p>
          <a:p>
            <a:pPr marL="274320" lvl="2" indent="0">
              <a:spcBef>
                <a:spcPts val="0"/>
              </a:spcBef>
              <a:buSzPct val="60000"/>
              <a:buNone/>
            </a:pPr>
            <a:endParaRPr lang="de-DE" sz="1600" dirty="0">
              <a:solidFill>
                <a:srgbClr val="0070C0"/>
              </a:solidFill>
            </a:endParaRPr>
          </a:p>
          <a:p>
            <a:pPr marL="0" lvl="1" indent="0">
              <a:spcBef>
                <a:spcPts val="0"/>
              </a:spcBef>
              <a:buClr>
                <a:schemeClr val="accent2"/>
              </a:buClr>
              <a:buSzPct val="60000"/>
              <a:buNone/>
            </a:pPr>
            <a:br>
              <a:rPr lang="de-AT" sz="2400" dirty="0">
                <a:solidFill>
                  <a:srgbClr val="0070C0"/>
                </a:solidFill>
              </a:rPr>
            </a:br>
            <a:endParaRPr lang="de-AT" sz="2400" dirty="0">
              <a:solidFill>
                <a:srgbClr val="0070C0"/>
              </a:solidFill>
            </a:endParaRPr>
          </a:p>
          <a:p>
            <a:pPr marL="0" lvl="1" indent="0">
              <a:spcBef>
                <a:spcPts val="0"/>
              </a:spcBef>
              <a:buClr>
                <a:schemeClr val="accent2"/>
              </a:buClr>
              <a:buSzPct val="60000"/>
              <a:buNone/>
            </a:pPr>
            <a:endParaRPr lang="de-AT" sz="3200" dirty="0">
              <a:solidFill>
                <a:srgbClr val="0070C0"/>
              </a:solidFill>
            </a:endParaRPr>
          </a:p>
          <a:p>
            <a:pPr marL="320040" lvl="1" indent="-320040">
              <a:spcBef>
                <a:spcPts val="700"/>
              </a:spcBef>
              <a:buClr>
                <a:schemeClr val="accent2"/>
              </a:buClr>
              <a:buSzPct val="60000"/>
              <a:buFont typeface="Wingdings"/>
              <a:buChar char=""/>
            </a:pPr>
            <a:endParaRPr lang="de-AT" sz="3600" dirty="0">
              <a:solidFill>
                <a:srgbClr val="0070C0"/>
              </a:solidFill>
            </a:endParaRPr>
          </a:p>
          <a:p>
            <a:pPr marL="0" indent="0">
              <a:buNone/>
            </a:pPr>
            <a:endParaRPr lang="de-AT" sz="3600" dirty="0">
              <a:solidFill>
                <a:srgbClr val="0070C0"/>
              </a:solidFill>
            </a:endParaRPr>
          </a:p>
        </p:txBody>
      </p:sp>
      <p:pic>
        <p:nvPicPr>
          <p:cNvPr id="7" name="Grafik 6"/>
          <p:cNvPicPr>
            <a:picLocks noChangeAspect="1"/>
          </p:cNvPicPr>
          <p:nvPr/>
        </p:nvPicPr>
        <p:blipFill rotWithShape="1">
          <a:blip r:embed="rId3"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32985027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83568" y="228600"/>
            <a:ext cx="8082479" cy="990600"/>
          </a:xfrm>
        </p:spPr>
        <p:txBody>
          <a:bodyPr>
            <a:noAutofit/>
          </a:bodyPr>
          <a:lstStyle/>
          <a:p>
            <a:pPr algn="ctr"/>
            <a:r>
              <a:rPr lang="de-AT" sz="3600" b="1">
                <a:solidFill>
                  <a:srgbClr val="00B050"/>
                </a:solidFill>
              </a:rPr>
              <a:t>Was können wir präventiv tun?</a:t>
            </a: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29</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3" name="Inhaltsplatzhalter 2"/>
          <p:cNvSpPr>
            <a:spLocks noGrp="1"/>
          </p:cNvSpPr>
          <p:nvPr>
            <p:ph sz="quarter" idx="1"/>
          </p:nvPr>
        </p:nvSpPr>
        <p:spPr>
          <a:xfrm>
            <a:off x="533400" y="1540023"/>
            <a:ext cx="8404420" cy="4639816"/>
          </a:xfrm>
        </p:spPr>
        <p:txBody>
          <a:bodyPr>
            <a:noAutofit/>
          </a:bodyPr>
          <a:lstStyle/>
          <a:p>
            <a:pPr marL="320040" lvl="1" indent="-320040">
              <a:spcBef>
                <a:spcPts val="0"/>
              </a:spcBef>
              <a:buClr>
                <a:schemeClr val="accent2"/>
              </a:buClr>
              <a:buSzPct val="60000"/>
              <a:buFont typeface="Wingdings"/>
              <a:buChar char=""/>
            </a:pPr>
            <a:endParaRPr lang="de-AT" dirty="0">
              <a:solidFill>
                <a:srgbClr val="0070C0"/>
              </a:solidFill>
            </a:endParaRPr>
          </a:p>
          <a:p>
            <a:pPr marL="457200" lvl="1" indent="-457200">
              <a:spcBef>
                <a:spcPts val="0"/>
              </a:spcBef>
              <a:buClr>
                <a:schemeClr val="accent2"/>
              </a:buClr>
              <a:buSzPct val="60000"/>
              <a:buFont typeface="Wingdings" panose="05000000000000000000" pitchFamily="2" charset="2"/>
              <a:buChar char="Ø"/>
            </a:pPr>
            <a:r>
              <a:rPr lang="de-AT" dirty="0">
                <a:solidFill>
                  <a:schemeClr val="bg2">
                    <a:lumMod val="25000"/>
                  </a:schemeClr>
                </a:solidFill>
              </a:rPr>
              <a:t>Wissen um „sensible Orte“: Alkohol, mehrtägige Veranstaltungen mit Nächtigung, Überforderung, fehlende Ausbildungen</a:t>
            </a:r>
          </a:p>
          <a:p>
            <a:pPr marL="457200" lvl="1" indent="-457200">
              <a:spcBef>
                <a:spcPts val="0"/>
              </a:spcBef>
              <a:buClr>
                <a:schemeClr val="accent2"/>
              </a:buClr>
              <a:buSzPct val="60000"/>
              <a:buFont typeface="Wingdings" panose="05000000000000000000" pitchFamily="2" charset="2"/>
              <a:buChar char="Ø"/>
            </a:pPr>
            <a:r>
              <a:rPr lang="de-AT" dirty="0">
                <a:solidFill>
                  <a:schemeClr val="bg2">
                    <a:lumMod val="25000"/>
                  </a:schemeClr>
                </a:solidFill>
              </a:rPr>
              <a:t>Besonders schutzbedürftige Personen bewusst im Blick haben:  </a:t>
            </a:r>
            <a:br>
              <a:rPr lang="de-AT" dirty="0">
                <a:solidFill>
                  <a:schemeClr val="bg2">
                    <a:lumMod val="25000"/>
                  </a:schemeClr>
                </a:solidFill>
              </a:rPr>
            </a:br>
            <a:r>
              <a:rPr lang="de-AT" dirty="0">
                <a:solidFill>
                  <a:schemeClr val="bg2">
                    <a:lumMod val="25000"/>
                  </a:schemeClr>
                </a:solidFill>
              </a:rPr>
              <a:t>Menschen mit Behinderungen, Menschen in Krisensituationen (z.B.: schwere Schicksalsschläge), Menschen mit kognitiven Beeinträchtigungen, kurzzeitige Mitarbeiter*innen (Zivildiener, Praktikant*innen)</a:t>
            </a:r>
          </a:p>
          <a:p>
            <a:pPr marL="0" lvl="1" indent="0">
              <a:spcBef>
                <a:spcPts val="0"/>
              </a:spcBef>
              <a:buClr>
                <a:schemeClr val="accent2"/>
              </a:buClr>
              <a:buSzPct val="60000"/>
              <a:buNone/>
            </a:pPr>
            <a:br>
              <a:rPr lang="de-AT" dirty="0">
                <a:solidFill>
                  <a:srgbClr val="0070C0"/>
                </a:solidFill>
              </a:rPr>
            </a:br>
            <a:endParaRPr lang="de-AT" sz="2600" dirty="0">
              <a:solidFill>
                <a:srgbClr val="0070C0"/>
              </a:solidFill>
            </a:endParaRPr>
          </a:p>
        </p:txBody>
      </p:sp>
      <p:pic>
        <p:nvPicPr>
          <p:cNvPr id="7" name="Grafik 6"/>
          <p:cNvPicPr>
            <a:picLocks noChangeAspect="1"/>
          </p:cNvPicPr>
          <p:nvPr/>
        </p:nvPicPr>
        <p:blipFill rotWithShape="1">
          <a:blip r:embed="rId3"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22088598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95536" y="228600"/>
            <a:ext cx="8370511" cy="990600"/>
          </a:xfrm>
        </p:spPr>
        <p:txBody>
          <a:bodyPr>
            <a:noAutofit/>
          </a:bodyPr>
          <a:lstStyle/>
          <a:p>
            <a:pPr algn="ctr"/>
            <a:r>
              <a:rPr lang="de-AT" sz="3600" b="1">
                <a:solidFill>
                  <a:srgbClr val="00B050"/>
                </a:solidFill>
              </a:rPr>
              <a:t>Was können wir präventiv tun?</a:t>
            </a: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30</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3" name="Inhaltsplatzhalter 2"/>
          <p:cNvSpPr>
            <a:spLocks noGrp="1"/>
          </p:cNvSpPr>
          <p:nvPr>
            <p:ph sz="quarter" idx="1"/>
          </p:nvPr>
        </p:nvSpPr>
        <p:spPr>
          <a:xfrm>
            <a:off x="533400" y="1556792"/>
            <a:ext cx="8431088" cy="5112568"/>
          </a:xfrm>
        </p:spPr>
        <p:txBody>
          <a:bodyPr>
            <a:noAutofit/>
          </a:bodyPr>
          <a:lstStyle/>
          <a:p>
            <a:pPr marL="0" lvl="1" indent="0">
              <a:spcBef>
                <a:spcPts val="0"/>
              </a:spcBef>
              <a:buClr>
                <a:schemeClr val="accent2"/>
              </a:buClr>
              <a:buSzPct val="60000"/>
              <a:buNone/>
            </a:pPr>
            <a:endParaRPr lang="de-AT" dirty="0">
              <a:solidFill>
                <a:srgbClr val="0070C0"/>
              </a:solidFill>
            </a:endParaRPr>
          </a:p>
          <a:p>
            <a:pPr marL="457200" lvl="1" indent="-457200">
              <a:spcBef>
                <a:spcPts val="0"/>
              </a:spcBef>
              <a:buClr>
                <a:schemeClr val="accent2"/>
              </a:buClr>
              <a:buSzPct val="60000"/>
              <a:buFont typeface="Wingdings" panose="05000000000000000000" pitchFamily="2" charset="2"/>
              <a:buChar char="Ø"/>
            </a:pPr>
            <a:r>
              <a:rPr lang="de-AT" dirty="0">
                <a:solidFill>
                  <a:schemeClr val="bg2">
                    <a:lumMod val="25000"/>
                  </a:schemeClr>
                </a:solidFill>
              </a:rPr>
              <a:t>Schutzkonzept/Präventionskonzept für Veranstaltungen erstellen:</a:t>
            </a:r>
          </a:p>
          <a:p>
            <a:pPr marL="457200" lvl="1" indent="-457200">
              <a:spcBef>
                <a:spcPts val="0"/>
              </a:spcBef>
              <a:buClr>
                <a:schemeClr val="accent2"/>
              </a:buClr>
              <a:buSzPct val="60000"/>
              <a:buFont typeface="Wingdings" panose="05000000000000000000" pitchFamily="2" charset="2"/>
              <a:buChar char="Ø"/>
            </a:pPr>
            <a:endParaRPr lang="de-AT" dirty="0">
              <a:solidFill>
                <a:schemeClr val="bg2">
                  <a:lumMod val="25000"/>
                </a:schemeClr>
              </a:solidFill>
            </a:endParaRPr>
          </a:p>
          <a:p>
            <a:pPr marL="731520" lvl="2" indent="-457200">
              <a:spcBef>
                <a:spcPts val="0"/>
              </a:spcBef>
              <a:buSzPct val="60000"/>
              <a:buFont typeface="Wingdings" panose="05000000000000000000" pitchFamily="2" charset="2"/>
              <a:buChar char="Ø"/>
            </a:pPr>
            <a:r>
              <a:rPr lang="de-AT" dirty="0">
                <a:solidFill>
                  <a:schemeClr val="bg2">
                    <a:lumMod val="25000"/>
                  </a:schemeClr>
                </a:solidFill>
              </a:rPr>
              <a:t>Auswahl von Mitarbeiter*innen &amp; deren Fort- und Weiterbildungen (inkl. Verpflichtungserklärung und Strafregisterauszug)</a:t>
            </a:r>
          </a:p>
          <a:p>
            <a:pPr marL="274320" lvl="2" indent="0">
              <a:spcBef>
                <a:spcPts val="0"/>
              </a:spcBef>
              <a:buSzPct val="60000"/>
              <a:buNone/>
            </a:pPr>
            <a:endParaRPr lang="de-AT" dirty="0">
              <a:solidFill>
                <a:schemeClr val="bg2">
                  <a:lumMod val="25000"/>
                </a:schemeClr>
              </a:solidFill>
            </a:endParaRPr>
          </a:p>
          <a:p>
            <a:pPr marL="731520" lvl="2" indent="-457200">
              <a:spcBef>
                <a:spcPts val="0"/>
              </a:spcBef>
              <a:buSzPct val="60000"/>
              <a:buFont typeface="Wingdings" panose="05000000000000000000" pitchFamily="2" charset="2"/>
              <a:buChar char="Ø"/>
            </a:pPr>
            <a:r>
              <a:rPr lang="de-AT" dirty="0">
                <a:solidFill>
                  <a:schemeClr val="bg2">
                    <a:lumMod val="25000"/>
                  </a:schemeClr>
                </a:solidFill>
              </a:rPr>
              <a:t>Verhaltensrichtlinien der Rahmenordnung umsetzen</a:t>
            </a:r>
          </a:p>
          <a:p>
            <a:pPr marL="731520" lvl="2" indent="-457200">
              <a:spcBef>
                <a:spcPts val="0"/>
              </a:spcBef>
              <a:buSzPct val="60000"/>
              <a:buFont typeface="Wingdings" panose="05000000000000000000" pitchFamily="2" charset="2"/>
              <a:buChar char="Ø"/>
            </a:pPr>
            <a:endParaRPr lang="de-AT" dirty="0">
              <a:solidFill>
                <a:schemeClr val="bg2">
                  <a:lumMod val="25000"/>
                </a:schemeClr>
              </a:solidFill>
            </a:endParaRPr>
          </a:p>
          <a:p>
            <a:pPr marL="731520" lvl="2" indent="-457200">
              <a:spcBef>
                <a:spcPts val="0"/>
              </a:spcBef>
              <a:buSzPct val="60000"/>
              <a:buFont typeface="Wingdings" panose="05000000000000000000" pitchFamily="2" charset="2"/>
              <a:buChar char="Ø"/>
            </a:pPr>
            <a:r>
              <a:rPr lang="de-AT" dirty="0">
                <a:solidFill>
                  <a:schemeClr val="bg2">
                    <a:lumMod val="25000"/>
                  </a:schemeClr>
                </a:solidFill>
              </a:rPr>
              <a:t>Beschwerdemanagement</a:t>
            </a:r>
          </a:p>
          <a:p>
            <a:pPr marL="731520" lvl="2" indent="-457200">
              <a:spcBef>
                <a:spcPts val="0"/>
              </a:spcBef>
              <a:buSzPct val="60000"/>
              <a:buFont typeface="Wingdings" panose="05000000000000000000" pitchFamily="2" charset="2"/>
              <a:buChar char="Ø"/>
            </a:pPr>
            <a:endParaRPr lang="de-AT" dirty="0">
              <a:solidFill>
                <a:schemeClr val="bg2">
                  <a:lumMod val="25000"/>
                </a:schemeClr>
              </a:solidFill>
            </a:endParaRPr>
          </a:p>
          <a:p>
            <a:pPr marL="731520" lvl="2" indent="-457200">
              <a:spcBef>
                <a:spcPts val="0"/>
              </a:spcBef>
              <a:buSzPct val="60000"/>
              <a:buFont typeface="Wingdings" panose="05000000000000000000" pitchFamily="2" charset="2"/>
              <a:buChar char="Ø"/>
            </a:pPr>
            <a:r>
              <a:rPr lang="de-AT" dirty="0">
                <a:solidFill>
                  <a:schemeClr val="bg2">
                    <a:lumMod val="25000"/>
                  </a:schemeClr>
                </a:solidFill>
              </a:rPr>
              <a:t>Partizipation</a:t>
            </a:r>
          </a:p>
          <a:p>
            <a:pPr marL="731520" lvl="2" indent="-457200">
              <a:spcBef>
                <a:spcPts val="0"/>
              </a:spcBef>
              <a:buSzPct val="60000"/>
              <a:buFont typeface="Wingdings" panose="05000000000000000000" pitchFamily="2" charset="2"/>
              <a:buChar char="Ø"/>
            </a:pPr>
            <a:endParaRPr lang="de-DE" dirty="0">
              <a:solidFill>
                <a:schemeClr val="bg2">
                  <a:lumMod val="25000"/>
                </a:schemeClr>
              </a:solidFill>
            </a:endParaRPr>
          </a:p>
          <a:p>
            <a:pPr marL="320040" lvl="1" indent="-320040">
              <a:spcBef>
                <a:spcPts val="0"/>
              </a:spcBef>
              <a:buClr>
                <a:schemeClr val="accent2"/>
              </a:buClr>
              <a:buSzPct val="60000"/>
              <a:buFont typeface="Wingdings"/>
              <a:buChar char=""/>
            </a:pPr>
            <a:endParaRPr lang="de-DE" dirty="0">
              <a:solidFill>
                <a:schemeClr val="bg2">
                  <a:lumMod val="25000"/>
                </a:schemeClr>
              </a:solidFill>
            </a:endParaRPr>
          </a:p>
          <a:p>
            <a:pPr marL="274320" lvl="2" indent="0">
              <a:spcBef>
                <a:spcPts val="0"/>
              </a:spcBef>
              <a:buSzPct val="60000"/>
              <a:buNone/>
            </a:pPr>
            <a:endParaRPr lang="de-DE" sz="1600" dirty="0">
              <a:solidFill>
                <a:schemeClr val="bg2">
                  <a:lumMod val="25000"/>
                </a:schemeClr>
              </a:solidFill>
            </a:endParaRPr>
          </a:p>
          <a:p>
            <a:pPr marL="0" lvl="1" indent="0">
              <a:spcBef>
                <a:spcPts val="0"/>
              </a:spcBef>
              <a:buClr>
                <a:schemeClr val="accent2"/>
              </a:buClr>
              <a:buSzPct val="60000"/>
              <a:buNone/>
            </a:pPr>
            <a:br>
              <a:rPr lang="de-AT" sz="2400" dirty="0">
                <a:solidFill>
                  <a:schemeClr val="bg2">
                    <a:lumMod val="25000"/>
                  </a:schemeClr>
                </a:solidFill>
              </a:rPr>
            </a:br>
            <a:endParaRPr lang="de-AT" sz="2400" dirty="0">
              <a:solidFill>
                <a:schemeClr val="bg2">
                  <a:lumMod val="25000"/>
                </a:schemeClr>
              </a:solidFill>
            </a:endParaRPr>
          </a:p>
          <a:p>
            <a:pPr marL="0" lvl="1" indent="0">
              <a:spcBef>
                <a:spcPts val="0"/>
              </a:spcBef>
              <a:buClr>
                <a:schemeClr val="accent2"/>
              </a:buClr>
              <a:buSzPct val="60000"/>
              <a:buNone/>
            </a:pPr>
            <a:endParaRPr lang="de-AT" sz="3200" dirty="0">
              <a:solidFill>
                <a:srgbClr val="0070C0"/>
              </a:solidFill>
            </a:endParaRPr>
          </a:p>
          <a:p>
            <a:pPr marL="320040" lvl="1" indent="-320040">
              <a:spcBef>
                <a:spcPts val="700"/>
              </a:spcBef>
              <a:buClr>
                <a:schemeClr val="accent2"/>
              </a:buClr>
              <a:buSzPct val="60000"/>
              <a:buFont typeface="Wingdings"/>
              <a:buChar char=""/>
            </a:pPr>
            <a:endParaRPr lang="de-AT" sz="3600" dirty="0">
              <a:solidFill>
                <a:srgbClr val="0070C0"/>
              </a:solidFill>
            </a:endParaRPr>
          </a:p>
          <a:p>
            <a:pPr marL="0" indent="0">
              <a:buNone/>
            </a:pPr>
            <a:endParaRPr lang="de-AT" sz="3600" dirty="0">
              <a:solidFill>
                <a:srgbClr val="0070C0"/>
              </a:solidFill>
            </a:endParaRPr>
          </a:p>
        </p:txBody>
      </p:sp>
      <p:pic>
        <p:nvPicPr>
          <p:cNvPr id="7" name="Grafik 6"/>
          <p:cNvPicPr>
            <a:picLocks noChangeAspect="1"/>
          </p:cNvPicPr>
          <p:nvPr/>
        </p:nvPicPr>
        <p:blipFill rotWithShape="1">
          <a:blip r:embed="rId3"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118555061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pPr algn="ctr"/>
            <a:r>
              <a:rPr lang="de-DE" sz="3600" b="1">
                <a:solidFill>
                  <a:srgbClr val="00B050"/>
                </a:solidFill>
              </a:rPr>
              <a:t>Schutzkonzepte</a:t>
            </a:r>
            <a:endParaRPr lang="de-AT" sz="3600" b="1">
              <a:solidFill>
                <a:srgbClr val="00B050"/>
              </a:solidFill>
            </a:endParaRPr>
          </a:p>
        </p:txBody>
      </p:sp>
      <p:sp>
        <p:nvSpPr>
          <p:cNvPr id="3" name="Foliennummernplatzhalter 2"/>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31</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4" name="Inhaltsplatzhalter 3"/>
          <p:cNvSpPr>
            <a:spLocks noGrp="1"/>
          </p:cNvSpPr>
          <p:nvPr>
            <p:ph sz="quarter" idx="1"/>
          </p:nvPr>
        </p:nvSpPr>
        <p:spPr/>
        <p:txBody>
          <a:bodyPr/>
          <a:lstStyle/>
          <a:p>
            <a:pPr marL="320040" lvl="1" indent="-320040">
              <a:spcBef>
                <a:spcPts val="0"/>
              </a:spcBef>
              <a:buClr>
                <a:srgbClr val="00B0F0"/>
              </a:buClr>
              <a:buSzPct val="60000"/>
              <a:buFont typeface="Wingdings"/>
              <a:buChar char=""/>
            </a:pPr>
            <a:r>
              <a:rPr lang="de-DE" dirty="0">
                <a:solidFill>
                  <a:schemeClr val="bg2">
                    <a:lumMod val="25000"/>
                  </a:schemeClr>
                </a:solidFill>
              </a:rPr>
              <a:t>Ein Schutzkonzept ist ein für die Organisation passendes System von Maßnahmen zum besseren Schutz von Kindern und anderen vulnerablen Personen vor Gewalt. </a:t>
            </a:r>
          </a:p>
          <a:p>
            <a:pPr marL="0" lvl="1" indent="0">
              <a:spcBef>
                <a:spcPts val="0"/>
              </a:spcBef>
              <a:buClr>
                <a:srgbClr val="00B0F0"/>
              </a:buClr>
              <a:buSzPct val="60000"/>
              <a:buNone/>
            </a:pPr>
            <a:endParaRPr lang="de-DE" dirty="0">
              <a:solidFill>
                <a:schemeClr val="bg2">
                  <a:lumMod val="25000"/>
                </a:schemeClr>
              </a:solidFill>
            </a:endParaRPr>
          </a:p>
          <a:p>
            <a:pPr marL="320040" lvl="1" indent="-320040">
              <a:spcBef>
                <a:spcPts val="0"/>
              </a:spcBef>
              <a:buClr>
                <a:srgbClr val="00B0F0"/>
              </a:buClr>
              <a:buSzPct val="60000"/>
              <a:buFont typeface="Wingdings"/>
              <a:buChar char=""/>
            </a:pPr>
            <a:r>
              <a:rPr lang="de-DE" dirty="0">
                <a:solidFill>
                  <a:schemeClr val="bg2">
                    <a:lumMod val="25000"/>
                  </a:schemeClr>
                </a:solidFill>
              </a:rPr>
              <a:t>Es wird innerhalb der Organisation unter Beteiligung der Mitarbeitenden und Betroffenen (Kinder, Jugendliche, Eltern, andere vulnerable Personen) selbst erarbeitet und im Alltag angewendet.</a:t>
            </a:r>
          </a:p>
          <a:p>
            <a:pPr marL="0" indent="0">
              <a:buNone/>
            </a:pPr>
            <a:r>
              <a:rPr lang="de-DE" sz="1800" i="1" dirty="0">
                <a:solidFill>
                  <a:schemeClr val="bg2">
                    <a:lumMod val="25000"/>
                  </a:schemeClr>
                </a:solidFill>
              </a:rPr>
              <a:t>						(Oppermann et al., 2018)</a:t>
            </a:r>
            <a:endParaRPr lang="de-DE" sz="1800" dirty="0">
              <a:solidFill>
                <a:schemeClr val="bg2">
                  <a:lumMod val="25000"/>
                </a:schemeClr>
              </a:solidFill>
            </a:endParaRPr>
          </a:p>
        </p:txBody>
      </p:sp>
    </p:spTree>
    <p:extLst>
      <p:ext uri="{BB962C8B-B14F-4D97-AF65-F5344CB8AC3E}">
        <p14:creationId xmlns:p14="http://schemas.microsoft.com/office/powerpoint/2010/main" val="315506449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pPr algn="ctr"/>
            <a:r>
              <a:rPr lang="de-DE" sz="3600" b="1">
                <a:solidFill>
                  <a:srgbClr val="00B050"/>
                </a:solidFill>
              </a:rPr>
              <a:t>Schutzkonzepte - Inhalte</a:t>
            </a:r>
            <a:endParaRPr lang="de-AT" sz="3600" b="1">
              <a:solidFill>
                <a:srgbClr val="00B050"/>
              </a:solidFill>
            </a:endParaRPr>
          </a:p>
        </p:txBody>
      </p:sp>
      <p:sp>
        <p:nvSpPr>
          <p:cNvPr id="3" name="Foliennummernplatzhalter 2"/>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32</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4" name="Inhaltsplatzhalter 3"/>
          <p:cNvSpPr>
            <a:spLocks noGrp="1"/>
          </p:cNvSpPr>
          <p:nvPr>
            <p:ph sz="quarter" idx="1"/>
          </p:nvPr>
        </p:nvSpPr>
        <p:spPr>
          <a:xfrm>
            <a:off x="612648" y="1600200"/>
            <a:ext cx="8153400" cy="5069160"/>
          </a:xfrm>
        </p:spPr>
        <p:txBody>
          <a:bodyPr>
            <a:normAutofit fontScale="92500" lnSpcReduction="20000"/>
          </a:bodyPr>
          <a:lstStyle/>
          <a:p>
            <a:pPr marL="0" lvl="1" indent="0">
              <a:spcBef>
                <a:spcPts val="0"/>
              </a:spcBef>
              <a:buClr>
                <a:srgbClr val="00B0F0"/>
              </a:buClr>
              <a:buSzPct val="60000"/>
              <a:buNone/>
            </a:pPr>
            <a:endParaRPr lang="de-DE" sz="1800" i="1" dirty="0">
              <a:solidFill>
                <a:srgbClr val="0070C0"/>
              </a:solidFill>
            </a:endParaRPr>
          </a:p>
          <a:p>
            <a:pPr marL="0" indent="0" algn="ctr">
              <a:buNone/>
            </a:pPr>
            <a:r>
              <a:rPr lang="de-AT" b="1" dirty="0">
                <a:solidFill>
                  <a:schemeClr val="bg2">
                    <a:lumMod val="25000"/>
                  </a:schemeClr>
                </a:solidFill>
              </a:rPr>
              <a:t>Schutzanalyse </a:t>
            </a:r>
            <a:r>
              <a:rPr lang="de-AT" sz="2200" b="1" dirty="0">
                <a:solidFill>
                  <a:schemeClr val="bg2">
                    <a:lumMod val="25000"/>
                  </a:schemeClr>
                </a:solidFill>
              </a:rPr>
              <a:t>(</a:t>
            </a:r>
            <a:r>
              <a:rPr lang="de-AT" sz="2200" dirty="0">
                <a:solidFill>
                  <a:schemeClr val="bg2">
                    <a:lumMod val="25000"/>
                  </a:schemeClr>
                </a:solidFill>
              </a:rPr>
              <a:t>RL, LL, interne Leitbilder usw.) </a:t>
            </a:r>
            <a:r>
              <a:rPr lang="de-AT" b="1" dirty="0">
                <a:solidFill>
                  <a:schemeClr val="bg2">
                    <a:lumMod val="25000"/>
                  </a:schemeClr>
                </a:solidFill>
              </a:rPr>
              <a:t>und Risikoanalyse</a:t>
            </a:r>
            <a:endParaRPr lang="de-AT" dirty="0">
              <a:solidFill>
                <a:schemeClr val="bg2">
                  <a:lumMod val="25000"/>
                </a:schemeClr>
              </a:solidFill>
            </a:endParaRPr>
          </a:p>
          <a:p>
            <a:pPr marL="0" indent="0" algn="ctr">
              <a:buNone/>
            </a:pPr>
            <a:r>
              <a:rPr lang="de-AT" dirty="0">
                <a:solidFill>
                  <a:schemeClr val="bg2">
                    <a:lumMod val="25000"/>
                  </a:schemeClr>
                </a:solidFill>
              </a:rPr>
              <a:t>↓</a:t>
            </a:r>
          </a:p>
          <a:p>
            <a:pPr marL="0" indent="0" algn="ctr">
              <a:buNone/>
            </a:pPr>
            <a:r>
              <a:rPr lang="de-AT" b="1" dirty="0">
                <a:solidFill>
                  <a:schemeClr val="bg2">
                    <a:lumMod val="25000"/>
                  </a:schemeClr>
                </a:solidFill>
              </a:rPr>
              <a:t>Institutionelles Schutzkonzept:</a:t>
            </a:r>
            <a:endParaRPr lang="de-AT" dirty="0">
              <a:solidFill>
                <a:schemeClr val="bg2">
                  <a:lumMod val="25000"/>
                </a:schemeClr>
              </a:solidFill>
            </a:endParaRPr>
          </a:p>
          <a:p>
            <a:pPr marL="0" indent="0" algn="ctr">
              <a:buNone/>
            </a:pPr>
            <a:r>
              <a:rPr lang="de-AT" dirty="0">
                <a:solidFill>
                  <a:schemeClr val="bg2">
                    <a:lumMod val="25000"/>
                  </a:schemeClr>
                </a:solidFill>
              </a:rPr>
              <a:t>Personalauswahl und -entwicklung</a:t>
            </a:r>
          </a:p>
          <a:p>
            <a:pPr marL="0" indent="0" algn="ctr">
              <a:buNone/>
            </a:pPr>
            <a:r>
              <a:rPr lang="de-AT" dirty="0">
                <a:solidFill>
                  <a:schemeClr val="bg2">
                    <a:lumMod val="25000"/>
                  </a:schemeClr>
                </a:solidFill>
              </a:rPr>
              <a:t>Verhaltensleitlinien</a:t>
            </a:r>
          </a:p>
          <a:p>
            <a:pPr marL="0" indent="0" algn="ctr">
              <a:buNone/>
            </a:pPr>
            <a:r>
              <a:rPr lang="de-AT" dirty="0">
                <a:solidFill>
                  <a:schemeClr val="bg2">
                    <a:lumMod val="25000"/>
                  </a:schemeClr>
                </a:solidFill>
              </a:rPr>
              <a:t>Beschwerdemanagement</a:t>
            </a:r>
          </a:p>
          <a:p>
            <a:pPr marL="0" indent="0" algn="ctr">
              <a:buNone/>
            </a:pPr>
            <a:r>
              <a:rPr lang="de-AT" dirty="0">
                <a:solidFill>
                  <a:schemeClr val="bg2">
                    <a:lumMod val="25000"/>
                  </a:schemeClr>
                </a:solidFill>
              </a:rPr>
              <a:t>Interventionsplan/Fallmanagement</a:t>
            </a:r>
          </a:p>
          <a:p>
            <a:pPr marL="0" indent="0" algn="ctr">
              <a:buNone/>
            </a:pPr>
            <a:r>
              <a:rPr lang="de-AT" dirty="0">
                <a:solidFill>
                  <a:schemeClr val="bg2">
                    <a:lumMod val="25000"/>
                  </a:schemeClr>
                </a:solidFill>
              </a:rPr>
              <a:t>Partizipationselemente von vulnerablen Personen</a:t>
            </a:r>
          </a:p>
          <a:p>
            <a:pPr marL="0" indent="0" algn="ctr">
              <a:buNone/>
            </a:pPr>
            <a:r>
              <a:rPr lang="de-AT" dirty="0">
                <a:solidFill>
                  <a:schemeClr val="bg2">
                    <a:lumMod val="25000"/>
                  </a:schemeClr>
                </a:solidFill>
              </a:rPr>
              <a:t>Dokumentation &amp; Weiterentwicklung</a:t>
            </a:r>
          </a:p>
          <a:p>
            <a:pPr marL="0" indent="0" algn="ctr">
              <a:buNone/>
            </a:pPr>
            <a:endParaRPr lang="de-AT" dirty="0">
              <a:solidFill>
                <a:schemeClr val="bg2">
                  <a:lumMod val="25000"/>
                </a:schemeClr>
              </a:solidFill>
            </a:endParaRPr>
          </a:p>
          <a:p>
            <a:pPr marL="0" indent="0" algn="ctr">
              <a:buNone/>
            </a:pPr>
            <a:r>
              <a:rPr lang="de-AT" sz="1300" dirty="0">
                <a:solidFill>
                  <a:schemeClr val="bg2">
                    <a:lumMod val="25000"/>
                  </a:schemeClr>
                </a:solidFill>
              </a:rPr>
              <a:t>https://www.schutzkonzepte.at/ueber-schutzkonzepte/</a:t>
            </a:r>
          </a:p>
          <a:p>
            <a:pPr marL="0" lvl="1" indent="0">
              <a:spcBef>
                <a:spcPts val="0"/>
              </a:spcBef>
              <a:buClr>
                <a:srgbClr val="00B0F0"/>
              </a:buClr>
              <a:buSzPct val="60000"/>
              <a:buNone/>
            </a:pPr>
            <a:endParaRPr lang="de-DE" sz="1800" dirty="0">
              <a:solidFill>
                <a:srgbClr val="0070C0"/>
              </a:solidFill>
            </a:endParaRPr>
          </a:p>
        </p:txBody>
      </p:sp>
    </p:spTree>
    <p:extLst>
      <p:ext uri="{BB962C8B-B14F-4D97-AF65-F5344CB8AC3E}">
        <p14:creationId xmlns:p14="http://schemas.microsoft.com/office/powerpoint/2010/main" val="419166710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Eine Ecke des Rechtecks abrunden 4"/>
          <p:cNvSpPr/>
          <p:nvPr/>
        </p:nvSpPr>
        <p:spPr>
          <a:xfrm>
            <a:off x="3480761" y="3358408"/>
            <a:ext cx="1913856" cy="2734888"/>
          </a:xfrm>
          <a:prstGeom prst="round1Rect">
            <a:avLst>
              <a:gd name="adj" fmla="val 387"/>
            </a:avLst>
          </a:prstGeom>
          <a:solidFill>
            <a:schemeClr val="accent1">
              <a:lumMod val="40000"/>
              <a:lumOff val="60000"/>
            </a:schemeClr>
          </a:solidFill>
          <a:effectLst/>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700" b="1" i="0" u="none" strike="noStrike" kern="1200" cap="none" spc="0" normalizeH="0" baseline="0" noProof="0">
                <a:ln>
                  <a:noFill/>
                </a:ln>
                <a:solidFill>
                  <a:prstClr val="black"/>
                </a:solidFill>
                <a:effectLst/>
                <a:uLnTx/>
                <a:uFillTx/>
                <a:latin typeface="Calibri"/>
                <a:ea typeface="+mn-ea"/>
                <a:cs typeface="+mn-cs"/>
              </a:rPr>
              <a:t>Mitarbeiter*innen</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a:ln>
                <a:noFill/>
              </a:ln>
              <a:solidFill>
                <a:prstClr val="black"/>
              </a:solidFill>
              <a:effectLst/>
              <a:uLnTx/>
              <a:uFillTx/>
              <a:latin typeface="Calibri"/>
              <a:ea typeface="+mn-ea"/>
              <a:cs typeface="+mn-cs"/>
            </a:endParaRPr>
          </a:p>
        </p:txBody>
      </p:sp>
      <p:pic>
        <p:nvPicPr>
          <p:cNvPr id="24" name="Grafik 23" descr="Datei:Strichmännchen.svg – Wikipedia"/>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60088" y="3882043"/>
            <a:ext cx="1957460" cy="2766322"/>
          </a:xfrm>
          <a:prstGeom prst="rect">
            <a:avLst/>
          </a:prstGeom>
        </p:spPr>
      </p:pic>
      <p:sp>
        <p:nvSpPr>
          <p:cNvPr id="4" name="Gleichschenkliges Dreieck 3"/>
          <p:cNvSpPr/>
          <p:nvPr/>
        </p:nvSpPr>
        <p:spPr>
          <a:xfrm>
            <a:off x="1043608" y="642502"/>
            <a:ext cx="6990420" cy="1369568"/>
          </a:xfrm>
          <a:prstGeom prst="triangle">
            <a:avLst/>
          </a:prstGeom>
          <a:solidFill>
            <a:schemeClr val="accent1">
              <a:lumMod val="40000"/>
              <a:lumOff val="60000"/>
            </a:schemeClr>
          </a:solidFill>
          <a:ln>
            <a:solidFill>
              <a:srgbClr val="C00000"/>
            </a:solidFill>
          </a:ln>
        </p:spPr>
        <p:style>
          <a:lnRef idx="1">
            <a:schemeClr val="accent3"/>
          </a:lnRef>
          <a:fillRef idx="2">
            <a:schemeClr val="accent3"/>
          </a:fillRef>
          <a:effectRef idx="1">
            <a:schemeClr val="accent3"/>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1" i="0" u="none" strike="noStrike" kern="1200" cap="none" spc="0" normalizeH="0" baseline="0" noProof="0">
                <a:ln>
                  <a:noFill/>
                </a:ln>
                <a:solidFill>
                  <a:prstClr val="black"/>
                </a:solidFill>
                <a:effectLst/>
                <a:uLnTx/>
                <a:uFillTx/>
                <a:latin typeface="Calibri"/>
                <a:ea typeface="+mn-ea"/>
                <a:cs typeface="+mn-cs"/>
              </a:rPr>
              <a:t>Rahmenordnung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a:ln>
                  <a:noFill/>
                </a:ln>
                <a:solidFill>
                  <a:prstClr val="black"/>
                </a:solidFill>
                <a:effectLst/>
                <a:uLnTx/>
                <a:uFillTx/>
                <a:latin typeface="Calibri"/>
                <a:ea typeface="+mn-ea"/>
                <a:cs typeface="+mn-cs"/>
              </a:rPr>
              <a:t>Kultur der Achtsamkeit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a:ln>
                  <a:noFill/>
                </a:ln>
                <a:solidFill>
                  <a:prstClr val="black"/>
                </a:solidFill>
                <a:effectLst/>
                <a:uLnTx/>
                <a:uFillTx/>
                <a:latin typeface="Calibri"/>
                <a:ea typeface="+mn-ea"/>
                <a:cs typeface="+mn-cs"/>
              </a:rPr>
              <a:t>und Verantwortung</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AT" sz="1800" b="0" i="0" u="none" strike="noStrike" kern="1200" cap="none" spc="0" normalizeH="0" baseline="0" noProof="0">
              <a:ln>
                <a:noFill/>
              </a:ln>
              <a:solidFill>
                <a:prstClr val="black"/>
              </a:solidFill>
              <a:effectLst/>
              <a:uLnTx/>
              <a:uFillTx/>
              <a:latin typeface="Calibri"/>
              <a:ea typeface="+mn-ea"/>
              <a:cs typeface="+mn-cs"/>
            </a:endParaRPr>
          </a:p>
        </p:txBody>
      </p:sp>
      <p:sp>
        <p:nvSpPr>
          <p:cNvPr id="9" name="Rechteck 8"/>
          <p:cNvSpPr/>
          <p:nvPr/>
        </p:nvSpPr>
        <p:spPr>
          <a:xfrm>
            <a:off x="1043608" y="3356992"/>
            <a:ext cx="2448272" cy="970692"/>
          </a:xfrm>
          <a:prstGeom prst="rect">
            <a:avLst/>
          </a:prstGeom>
          <a:solidFill>
            <a:schemeClr val="accent1">
              <a:lumMod val="75000"/>
            </a:schemeClr>
          </a:solidFill>
          <a:ln>
            <a:solidFill>
              <a:schemeClr val="bg1">
                <a:lumMod val="65000"/>
              </a:schemeClr>
            </a:solidFill>
          </a:ln>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500" b="0" i="0" u="none" strike="noStrike" kern="1200" cap="none" spc="0" normalizeH="0" baseline="0" noProof="0">
                <a:ln>
                  <a:noFill/>
                </a:ln>
                <a:solidFill>
                  <a:prstClr val="white"/>
                </a:solidFill>
                <a:effectLst/>
                <a:uLnTx/>
                <a:uFillTx/>
                <a:latin typeface="Calibri"/>
                <a:ea typeface="+mn-ea"/>
                <a:cs typeface="+mn-cs"/>
              </a:rPr>
              <a:t>Aufarbeitung vergangener Vorkommnisse</a:t>
            </a:r>
            <a:endParaRPr kumimoji="0" lang="de-AT" sz="1500" b="0" i="0" u="none" strike="noStrike" kern="1200" cap="none" spc="0" normalizeH="0" baseline="0" noProof="0">
              <a:ln>
                <a:noFill/>
              </a:ln>
              <a:solidFill>
                <a:prstClr val="white"/>
              </a:solidFill>
              <a:effectLst/>
              <a:uLnTx/>
              <a:uFillTx/>
              <a:latin typeface="Calibri"/>
              <a:ea typeface="+mn-ea"/>
              <a:cs typeface="+mn-cs"/>
            </a:endParaRPr>
          </a:p>
        </p:txBody>
      </p:sp>
      <p:sp>
        <p:nvSpPr>
          <p:cNvPr id="15" name="Rechteck 14"/>
          <p:cNvSpPr/>
          <p:nvPr/>
        </p:nvSpPr>
        <p:spPr>
          <a:xfrm>
            <a:off x="1043608" y="4329100"/>
            <a:ext cx="2448272" cy="936104"/>
          </a:xfrm>
          <a:prstGeom prst="rect">
            <a:avLst/>
          </a:prstGeom>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500" b="0" i="0" u="none" strike="noStrike" kern="1200" cap="none" spc="0" normalizeH="0" baseline="0" noProof="0">
                <a:ln>
                  <a:noFill/>
                </a:ln>
                <a:solidFill>
                  <a:prstClr val="white"/>
                </a:solidFill>
                <a:effectLst/>
                <a:uLnTx/>
                <a:uFillTx/>
                <a:latin typeface="Calibri"/>
                <a:ea typeface="+mn-ea"/>
                <a:cs typeface="+mn-cs"/>
              </a:rPr>
              <a:t>Verhaltenscodex, Standards,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500" b="0" i="0" u="none" strike="noStrike" kern="1200" cap="none" spc="0" normalizeH="0" baseline="0" noProof="0">
                <a:ln>
                  <a:noFill/>
                </a:ln>
                <a:solidFill>
                  <a:prstClr val="white"/>
                </a:solidFill>
                <a:effectLst/>
                <a:uLnTx/>
                <a:uFillTx/>
                <a:latin typeface="Calibri"/>
                <a:ea typeface="+mn-ea"/>
                <a:cs typeface="+mn-cs"/>
              </a:rPr>
              <a:t>Erlass, Verpflichtungserklärung</a:t>
            </a:r>
          </a:p>
        </p:txBody>
      </p:sp>
      <p:sp>
        <p:nvSpPr>
          <p:cNvPr id="16" name="Rechteck 15"/>
          <p:cNvSpPr/>
          <p:nvPr/>
        </p:nvSpPr>
        <p:spPr>
          <a:xfrm>
            <a:off x="5405736" y="4330916"/>
            <a:ext cx="2628292" cy="900807"/>
          </a:xfrm>
          <a:prstGeom prst="rect">
            <a:avLst/>
          </a:prstGeom>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500" b="0" i="0" u="none" strike="noStrike" kern="1200" cap="none" spc="0" normalizeH="0" baseline="0" noProof="0">
                <a:ln>
                  <a:noFill/>
                </a:ln>
                <a:solidFill>
                  <a:prstClr val="white"/>
                </a:solidFill>
                <a:effectLst/>
                <a:uLnTx/>
                <a:uFillTx/>
                <a:latin typeface="Calibri"/>
                <a:ea typeface="+mn-ea"/>
                <a:cs typeface="+mn-cs"/>
              </a:rPr>
              <a:t>Kontakt zu Beratungsstelle</a:t>
            </a:r>
            <a:endParaRPr kumimoji="0" lang="de-AT" sz="1500" b="0" i="0" u="none" strike="noStrike" kern="1200" cap="none" spc="0" normalizeH="0" baseline="0" noProof="0">
              <a:ln>
                <a:noFill/>
              </a:ln>
              <a:solidFill>
                <a:prstClr val="white"/>
              </a:solidFill>
              <a:effectLst/>
              <a:uLnTx/>
              <a:uFillTx/>
              <a:latin typeface="Calibri"/>
              <a:ea typeface="+mn-ea"/>
              <a:cs typeface="+mn-cs"/>
            </a:endParaRPr>
          </a:p>
        </p:txBody>
      </p:sp>
      <p:sp>
        <p:nvSpPr>
          <p:cNvPr id="17" name="Rechteck 16"/>
          <p:cNvSpPr/>
          <p:nvPr/>
        </p:nvSpPr>
        <p:spPr>
          <a:xfrm>
            <a:off x="5405736" y="3356284"/>
            <a:ext cx="2628292" cy="971400"/>
          </a:xfrm>
          <a:prstGeom prst="rect">
            <a:avLst/>
          </a:prstGeom>
          <a:solidFill>
            <a:schemeClr val="accent1">
              <a:lumMod val="75000"/>
            </a:schemeClr>
          </a:solidFill>
          <a:ln>
            <a:solidFill>
              <a:schemeClr val="bg1">
                <a:lumMod val="65000"/>
              </a:schemeClr>
            </a:solidFill>
          </a:ln>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500" b="0" i="0" u="none" strike="noStrike" kern="1200" cap="none" spc="0" normalizeH="0" baseline="0" noProof="0">
                <a:ln>
                  <a:noFill/>
                </a:ln>
                <a:solidFill>
                  <a:prstClr val="white"/>
                </a:solidFill>
                <a:effectLst/>
                <a:uLnTx/>
                <a:uFillTx/>
                <a:latin typeface="Calibri"/>
                <a:ea typeface="+mn-ea"/>
                <a:cs typeface="+mn-cs"/>
              </a:rPr>
              <a:t>Präventionsbeauftragte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500" b="0" i="0" u="none" strike="noStrike" kern="1200" cap="none" spc="0" normalizeH="0" baseline="0" noProof="0">
                <a:ln>
                  <a:noFill/>
                </a:ln>
                <a:solidFill>
                  <a:prstClr val="white"/>
                </a:solidFill>
                <a:effectLst/>
                <a:uLnTx/>
                <a:uFillTx/>
                <a:latin typeface="Calibri"/>
                <a:ea typeface="+mn-ea"/>
                <a:cs typeface="+mn-cs"/>
              </a:rPr>
              <a:t>in Pfarren</a:t>
            </a:r>
            <a:endParaRPr kumimoji="0" lang="de-AT" sz="1500" b="0" i="0" u="none" strike="noStrike" kern="1200" cap="none" spc="0" normalizeH="0" baseline="0" noProof="0">
              <a:ln>
                <a:noFill/>
              </a:ln>
              <a:solidFill>
                <a:prstClr val="white"/>
              </a:solidFill>
              <a:effectLst/>
              <a:uLnTx/>
              <a:uFillTx/>
              <a:latin typeface="Calibri"/>
              <a:ea typeface="+mn-ea"/>
              <a:cs typeface="+mn-cs"/>
            </a:endParaRPr>
          </a:p>
        </p:txBody>
      </p:sp>
      <p:sp>
        <p:nvSpPr>
          <p:cNvPr id="18" name="Rechteck 17"/>
          <p:cNvSpPr/>
          <p:nvPr/>
        </p:nvSpPr>
        <p:spPr>
          <a:xfrm>
            <a:off x="1043608" y="2631070"/>
            <a:ext cx="6990420" cy="725922"/>
          </a:xfrm>
          <a:prstGeom prst="rect">
            <a:avLst/>
          </a:prstGeom>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500" b="0" i="0" u="none" strike="noStrike" kern="1200" cap="none" spc="0" normalizeH="0" baseline="0" noProof="0">
                <a:ln>
                  <a:noFill/>
                </a:ln>
                <a:solidFill>
                  <a:prstClr val="white"/>
                </a:solidFill>
                <a:effectLst/>
                <a:uLnTx/>
                <a:uFillTx/>
                <a:latin typeface="Calibri"/>
                <a:ea typeface="+mn-ea"/>
                <a:cs typeface="+mn-cs"/>
              </a:rPr>
              <a:t>Analyse des eigenen  Arbeitsumfeldes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500" b="0" i="0" u="none" strike="noStrike" kern="1200" cap="none" spc="0" normalizeH="0" baseline="0" noProof="0">
                <a:ln>
                  <a:noFill/>
                </a:ln>
                <a:solidFill>
                  <a:prstClr val="white"/>
                </a:solidFill>
                <a:effectLst/>
                <a:uLnTx/>
                <a:uFillTx/>
                <a:latin typeface="Calibri"/>
                <a:ea typeface="+mn-ea"/>
                <a:cs typeface="+mn-cs"/>
              </a:rPr>
              <a:t>Schutz – und Risikofaktoren (Wissen um sensible „Orte“)	</a:t>
            </a:r>
          </a:p>
        </p:txBody>
      </p:sp>
      <p:sp>
        <p:nvSpPr>
          <p:cNvPr id="20" name="Rechteck 19"/>
          <p:cNvSpPr/>
          <p:nvPr/>
        </p:nvSpPr>
        <p:spPr>
          <a:xfrm>
            <a:off x="1043608" y="2024715"/>
            <a:ext cx="6990420" cy="600522"/>
          </a:xfrm>
          <a:prstGeom prst="rect">
            <a:avLst/>
          </a:prstGeom>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500" b="0" i="0" u="none" strike="noStrike" kern="1200" cap="none" spc="0" normalizeH="0" baseline="0" noProof="0">
                <a:ln>
                  <a:noFill/>
                </a:ln>
                <a:solidFill>
                  <a:prstClr val="white"/>
                </a:solidFill>
                <a:effectLst/>
                <a:uLnTx/>
                <a:uFillTx/>
                <a:latin typeface="Calibri"/>
                <a:ea typeface="+mn-ea"/>
                <a:cs typeface="+mn-cs"/>
              </a:rPr>
              <a:t>Interventionsplan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500" b="0" i="0" u="none" strike="noStrike" kern="1200" cap="none" spc="0" normalizeH="0" baseline="0" noProof="0">
                <a:ln>
                  <a:noFill/>
                </a:ln>
                <a:solidFill>
                  <a:prstClr val="white"/>
                </a:solidFill>
                <a:effectLst/>
                <a:uLnTx/>
                <a:uFillTx/>
                <a:latin typeface="Calibri"/>
                <a:ea typeface="+mn-ea"/>
                <a:cs typeface="+mn-cs"/>
              </a:rPr>
              <a:t>Notfallplan</a:t>
            </a:r>
            <a:endParaRPr kumimoji="0" lang="de-AT" sz="1500" b="0" i="0" u="none" strike="noStrike" kern="1200" cap="none" spc="0" normalizeH="0" baseline="0" noProof="0">
              <a:ln>
                <a:noFill/>
              </a:ln>
              <a:solidFill>
                <a:prstClr val="white"/>
              </a:solidFill>
              <a:effectLst/>
              <a:uLnTx/>
              <a:uFillTx/>
              <a:latin typeface="Calibri"/>
              <a:ea typeface="+mn-ea"/>
              <a:cs typeface="+mn-cs"/>
            </a:endParaRPr>
          </a:p>
        </p:txBody>
      </p:sp>
      <p:sp>
        <p:nvSpPr>
          <p:cNvPr id="21" name="Ovale Legende 20"/>
          <p:cNvSpPr/>
          <p:nvPr/>
        </p:nvSpPr>
        <p:spPr>
          <a:xfrm>
            <a:off x="6119664" y="570494"/>
            <a:ext cx="3024336" cy="934688"/>
          </a:xfrm>
          <a:prstGeom prst="wedgeEllipseCallout">
            <a:avLst>
              <a:gd name="adj1" fmla="val -21444"/>
              <a:gd name="adj2" fmla="val 84240"/>
            </a:avLst>
          </a:prstGeom>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a:ln>
                  <a:noFill/>
                </a:ln>
                <a:solidFill>
                  <a:prstClr val="black"/>
                </a:solidFill>
                <a:effectLst/>
                <a:uLnTx/>
                <a:uFillTx/>
                <a:latin typeface="Calibri"/>
                <a:ea typeface="+mn-ea"/>
                <a:cs typeface="+mn-cs"/>
              </a:rPr>
              <a:t>Öffentlichkeitsarbeit</a:t>
            </a:r>
            <a:endParaRPr kumimoji="0" lang="de-AT" sz="1800" b="0" i="0" u="none" strike="noStrike" kern="1200" cap="none" spc="0" normalizeH="0" baseline="0" noProof="0">
              <a:ln>
                <a:noFill/>
              </a:ln>
              <a:solidFill>
                <a:prstClr val="black"/>
              </a:solidFill>
              <a:effectLst/>
              <a:uLnTx/>
              <a:uFillTx/>
              <a:latin typeface="Calibri"/>
              <a:ea typeface="+mn-ea"/>
              <a:cs typeface="+mn-cs"/>
            </a:endParaRPr>
          </a:p>
        </p:txBody>
      </p:sp>
      <p:sp>
        <p:nvSpPr>
          <p:cNvPr id="23" name="Rechteck 22"/>
          <p:cNvSpPr/>
          <p:nvPr/>
        </p:nvSpPr>
        <p:spPr>
          <a:xfrm>
            <a:off x="467544" y="476672"/>
            <a:ext cx="8568952" cy="2952328"/>
          </a:xfrm>
          <a:prstGeom prst="rect">
            <a:avLst/>
          </a:prstGeom>
          <a:noFill/>
        </p:spPr>
        <p:txBody>
          <a:bodyPr wrap="none" lIns="91440" tIns="45720" rIns="91440" bIns="45720">
            <a:prstTxWarp prst="textArchUp">
              <a:avLst>
                <a:gd name="adj" fmla="val 5891235"/>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2400" b="0" i="0" u="none" strike="noStrike" kern="1200" cap="none" spc="0" normalizeH="0" baseline="0" noProof="0">
                <a:ln w="0"/>
                <a:solidFill>
                  <a:prstClr val="black"/>
                </a:solidFill>
                <a:effectLst>
                  <a:outerShdw blurRad="38100" dist="19050" dir="2700000" algn="tl" rotWithShape="0">
                    <a:prstClr val="black">
                      <a:alpha val="40000"/>
                    </a:prstClr>
                  </a:outerShdw>
                </a:effectLst>
                <a:uLnTx/>
                <a:uFillTx/>
                <a:latin typeface="Tw Cen MT"/>
                <a:ea typeface="+mn-ea"/>
                <a:cs typeface="+mn-cs"/>
              </a:rPr>
              <a:t>Schutzkonzept für eine Institution oder eine Veranstaltung                                   </a:t>
            </a:r>
          </a:p>
        </p:txBody>
      </p:sp>
      <p:sp>
        <p:nvSpPr>
          <p:cNvPr id="7" name="Rechteck 6"/>
          <p:cNvSpPr/>
          <p:nvPr/>
        </p:nvSpPr>
        <p:spPr>
          <a:xfrm>
            <a:off x="5405736" y="5232431"/>
            <a:ext cx="2628292" cy="859449"/>
          </a:xfrm>
          <a:prstGeom prst="rect">
            <a:avLst/>
          </a:prstGeom>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500" b="0" i="0" u="none" strike="noStrike" kern="1200" cap="none" spc="0" normalizeH="0" baseline="0" noProof="0">
                <a:ln>
                  <a:noFill/>
                </a:ln>
                <a:solidFill>
                  <a:prstClr val="white"/>
                </a:solidFill>
                <a:effectLst/>
                <a:uLnTx/>
                <a:uFillTx/>
                <a:latin typeface="Calibri"/>
                <a:ea typeface="+mn-ea"/>
                <a:cs typeface="+mn-cs"/>
              </a:rPr>
              <a:t>Partizipations-, Beschwerde-Verbesserungsmanagement</a:t>
            </a:r>
            <a:endParaRPr kumimoji="0" lang="de-AT" sz="15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hteck 2"/>
          <p:cNvSpPr/>
          <p:nvPr/>
        </p:nvSpPr>
        <p:spPr>
          <a:xfrm>
            <a:off x="1043608" y="5266254"/>
            <a:ext cx="2448272" cy="825626"/>
          </a:xfrm>
          <a:prstGeom prst="rect">
            <a:avLst/>
          </a:prstGeom>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500" b="0" i="0" u="none" strike="noStrike" kern="1200" cap="none" spc="0" normalizeH="0" baseline="0" noProof="0">
                <a:ln>
                  <a:noFill/>
                </a:ln>
                <a:solidFill>
                  <a:prstClr val="white"/>
                </a:solidFill>
                <a:effectLst/>
                <a:uLnTx/>
                <a:uFillTx/>
                <a:latin typeface="Calibri"/>
                <a:ea typeface="+mn-ea"/>
                <a:cs typeface="+mn-cs"/>
              </a:rPr>
              <a:t>Personal- und Qualitätsmanagement</a:t>
            </a:r>
          </a:p>
        </p:txBody>
      </p:sp>
      <p:sp>
        <p:nvSpPr>
          <p:cNvPr id="2" name="Rechteck 1"/>
          <p:cNvSpPr/>
          <p:nvPr/>
        </p:nvSpPr>
        <p:spPr>
          <a:xfrm>
            <a:off x="1043608" y="6093296"/>
            <a:ext cx="6990420" cy="504056"/>
          </a:xfrm>
          <a:prstGeom prst="rect">
            <a:avLst/>
          </a:prstGeom>
          <a:solidFill>
            <a:srgbClr val="00B050"/>
          </a:solidFill>
          <a:ln>
            <a:solidFill>
              <a:schemeClr val="tx1"/>
            </a:solidFill>
          </a:ln>
          <a:effectLst/>
          <a:scene3d>
            <a:camera prst="isometricTopDown" fov="0">
              <a:rot lat="0" lon="0" rev="0"/>
            </a:camera>
            <a:lightRig rig="balanced" dir="t">
              <a:rot lat="0" lon="0" rev="13800000"/>
            </a:lightRig>
          </a:scene3d>
          <a:sp3d extrusionH="12700" prstMaterial="plastic">
            <a:contourClr>
              <a:schemeClr val="accent4"/>
            </a:contourClr>
          </a:sp3d>
        </p:spPr>
        <p:style>
          <a:lnRef idx="0">
            <a:schemeClr val="accent4"/>
          </a:lnRef>
          <a:fillRef idx="3">
            <a:schemeClr val="accent4"/>
          </a:fillRef>
          <a:effectRef idx="3">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1" i="0" u="none" strike="noStrike" kern="1200" cap="none" spc="0" normalizeH="0" baseline="0" noProof="0">
                <a:ln>
                  <a:noFill/>
                </a:ln>
                <a:solidFill>
                  <a:prstClr val="black"/>
                </a:solidFill>
                <a:effectLst/>
                <a:uLnTx/>
                <a:uFillTx/>
                <a:latin typeface="Calibri"/>
                <a:ea typeface="+mn-ea"/>
                <a:cs typeface="+mn-cs"/>
              </a:rPr>
              <a:t>Wertschätzung, Respekt, grenzachtender, reflektierter Umgang </a:t>
            </a:r>
            <a:endParaRPr kumimoji="0" lang="de-AT" sz="1800" b="1"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717230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pPr algn="ctr"/>
            <a:r>
              <a:rPr lang="de-AT" sz="5000">
                <a:solidFill>
                  <a:srgbClr val="00B050"/>
                </a:solidFill>
              </a:rPr>
              <a:t>Verpflichtungserklärung</a:t>
            </a:r>
            <a:endParaRPr lang="de-AT" sz="5000"/>
          </a:p>
        </p:txBody>
      </p:sp>
      <p:sp>
        <p:nvSpPr>
          <p:cNvPr id="3" name="Inhaltsplatzhalter 2"/>
          <p:cNvSpPr>
            <a:spLocks noGrp="1"/>
          </p:cNvSpPr>
          <p:nvPr>
            <p:ph sz="quarter" idx="1"/>
          </p:nvPr>
        </p:nvSpPr>
        <p:spPr/>
        <p:txBody>
          <a:bodyPr>
            <a:noAutofit/>
          </a:bodyPr>
          <a:lstStyle/>
          <a:p>
            <a:pPr>
              <a:buFont typeface="Wingdings" panose="05000000000000000000" pitchFamily="2" charset="2"/>
              <a:buChar char="Ø"/>
            </a:pPr>
            <a:endParaRPr lang="de-DE" sz="2400" dirty="0">
              <a:solidFill>
                <a:srgbClr val="0070C0"/>
              </a:solidFill>
            </a:endParaRPr>
          </a:p>
          <a:p>
            <a:pPr>
              <a:buFont typeface="Wingdings" panose="05000000000000000000" pitchFamily="2" charset="2"/>
              <a:buChar char="Ø"/>
            </a:pPr>
            <a:r>
              <a:rPr lang="de-DE" sz="2400" dirty="0">
                <a:solidFill>
                  <a:schemeClr val="bg2">
                    <a:lumMod val="25000"/>
                  </a:schemeClr>
                </a:solidFill>
              </a:rPr>
              <a:t>Signal innerhalb der Institution Kirche: </a:t>
            </a:r>
            <a:br>
              <a:rPr lang="de-DE" sz="2400" dirty="0">
                <a:solidFill>
                  <a:schemeClr val="bg2">
                    <a:lumMod val="25000"/>
                  </a:schemeClr>
                </a:solidFill>
              </a:rPr>
            </a:br>
            <a:r>
              <a:rPr lang="de-DE" sz="2400" dirty="0">
                <a:solidFill>
                  <a:schemeClr val="bg2">
                    <a:lumMod val="25000"/>
                  </a:schemeClr>
                </a:solidFill>
              </a:rPr>
              <a:t>Wir verpflichten uns gemeinsam die Rahmenordnung einzuhalten!</a:t>
            </a:r>
          </a:p>
          <a:p>
            <a:pPr>
              <a:buFont typeface="Wingdings" panose="05000000000000000000" pitchFamily="2" charset="2"/>
              <a:buChar char="Ø"/>
            </a:pPr>
            <a:endParaRPr lang="de-DE" sz="2400" dirty="0">
              <a:solidFill>
                <a:schemeClr val="bg2">
                  <a:lumMod val="25000"/>
                </a:schemeClr>
              </a:solidFill>
            </a:endParaRPr>
          </a:p>
          <a:p>
            <a:pPr>
              <a:buFont typeface="Wingdings" panose="05000000000000000000" pitchFamily="2" charset="2"/>
              <a:buChar char="Ø"/>
            </a:pPr>
            <a:r>
              <a:rPr lang="de-DE" sz="2400" dirty="0">
                <a:solidFill>
                  <a:schemeClr val="bg2">
                    <a:lumMod val="25000"/>
                  </a:schemeClr>
                </a:solidFill>
              </a:rPr>
              <a:t>Signal an Betroffene: </a:t>
            </a:r>
            <a:br>
              <a:rPr lang="de-DE" sz="2400" dirty="0">
                <a:solidFill>
                  <a:schemeClr val="bg2">
                    <a:lumMod val="25000"/>
                  </a:schemeClr>
                </a:solidFill>
              </a:rPr>
            </a:br>
            <a:r>
              <a:rPr lang="de-DE" sz="2400" dirty="0">
                <a:solidFill>
                  <a:schemeClr val="bg2">
                    <a:lumMod val="25000"/>
                  </a:schemeClr>
                </a:solidFill>
              </a:rPr>
              <a:t>Es ist uns ernst mit dem Thema Gewaltschutz!</a:t>
            </a:r>
          </a:p>
          <a:p>
            <a:pPr>
              <a:buFont typeface="Wingdings" panose="05000000000000000000" pitchFamily="2" charset="2"/>
              <a:buChar char="Ø"/>
            </a:pPr>
            <a:endParaRPr lang="de-DE" sz="2400" dirty="0">
              <a:solidFill>
                <a:srgbClr val="0070C0"/>
              </a:solidFill>
            </a:endParaRPr>
          </a:p>
          <a:p>
            <a:pPr marL="0" indent="0">
              <a:buNone/>
            </a:pPr>
            <a:endParaRPr lang="de-AT" sz="5400" dirty="0">
              <a:solidFill>
                <a:srgbClr val="0070C0"/>
              </a:solidFill>
            </a:endParaRPr>
          </a:p>
          <a:p>
            <a:pPr marL="0" indent="0" algn="ctr">
              <a:buNone/>
            </a:pPr>
            <a:endParaRPr lang="de-AT" sz="5400" dirty="0">
              <a:solidFill>
                <a:srgbClr val="0070C0"/>
              </a:solidFill>
            </a:endParaRPr>
          </a:p>
          <a:p>
            <a:pPr marL="0" indent="0" algn="ctr">
              <a:buNone/>
            </a:pPr>
            <a:r>
              <a:rPr lang="de-AT" sz="5400" dirty="0">
                <a:solidFill>
                  <a:srgbClr val="0070C0"/>
                </a:solidFill>
              </a:rPr>
              <a:t>				 	  				           				</a:t>
            </a:r>
          </a:p>
        </p:txBody>
      </p:sp>
      <p:pic>
        <p:nvPicPr>
          <p:cNvPr id="7" name="Inhaltsplatzhalter 6"/>
          <p:cNvPicPr>
            <a:picLocks noGrp="1" noChangeAspect="1"/>
          </p:cNvPicPr>
          <p:nvPr>
            <p:ph sz="quarter" idx="2"/>
          </p:nvPr>
        </p:nvPicPr>
        <p:blipFill>
          <a:blip r:embed="rId3" cstate="print">
            <a:extLst>
              <a:ext uri="{28A0092B-C50C-407E-A947-70E740481C1C}">
                <a14:useLocalDpi xmlns:a14="http://schemas.microsoft.com/office/drawing/2010/main" val="0"/>
              </a:ext>
            </a:extLst>
          </a:blip>
          <a:stretch>
            <a:fillRect/>
          </a:stretch>
        </p:blipFill>
        <p:spPr>
          <a:xfrm>
            <a:off x="4860033" y="1589088"/>
            <a:ext cx="3545902" cy="4572000"/>
          </a:xfrm>
        </p:spPr>
      </p:pic>
      <p:sp>
        <p:nvSpPr>
          <p:cNvPr id="5" name="Foliennummernplatzhalter 4"/>
          <p:cNvSpPr>
            <a:spLocks noGrp="1"/>
          </p:cNvSpPr>
          <p:nvPr>
            <p:ph type="sldNum" sz="quarter" idx="16"/>
          </p:nvPr>
        </p:nvSpPr>
        <p:spPr>
          <a:xfrm>
            <a:off x="0" y="1271588"/>
            <a:ext cx="533400" cy="244475"/>
          </a:xfrm>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34</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Tree>
    <p:extLst>
      <p:ext uri="{BB962C8B-B14F-4D97-AF65-F5344CB8AC3E}">
        <p14:creationId xmlns:p14="http://schemas.microsoft.com/office/powerpoint/2010/main" val="428698360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32924"/>
            <a:ext cx="9127199" cy="6380407"/>
          </a:xfrm>
          <a:prstGeom prst="rect">
            <a:avLst/>
          </a:prstGeom>
        </p:spPr>
      </p:pic>
      <p:sp>
        <p:nvSpPr>
          <p:cNvPr id="3" name="Foliennummernplatzhalter 2"/>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4E5B6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35</a:t>
            </a:fld>
            <a:endParaRPr kumimoji="0" lang="de-AT" sz="1400" b="1" i="0" u="none" strike="noStrike" kern="1200" cap="none" spc="0" normalizeH="0" baseline="0" noProof="0">
              <a:ln>
                <a:noFill/>
              </a:ln>
              <a:solidFill>
                <a:srgbClr val="4E5B6F"/>
              </a:solidFill>
              <a:effectLst/>
              <a:uLnTx/>
              <a:uFillTx/>
              <a:latin typeface="Tw Cen MT"/>
              <a:ea typeface="+mn-ea"/>
              <a:cs typeface="+mn-cs"/>
            </a:endParaRPr>
          </a:p>
        </p:txBody>
      </p:sp>
    </p:spTree>
    <p:extLst>
      <p:ext uri="{BB962C8B-B14F-4D97-AF65-F5344CB8AC3E}">
        <p14:creationId xmlns:p14="http://schemas.microsoft.com/office/powerpoint/2010/main" val="149165865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algn="ctr"/>
            <a:r>
              <a:rPr lang="de-DE" b="1"/>
              <a:t>P A U S E</a:t>
            </a:r>
            <a:endParaRPr lang="de-AT" b="1"/>
          </a:p>
        </p:txBody>
      </p:sp>
      <p:sp>
        <p:nvSpPr>
          <p:cNvPr id="3" name="Foliennummernplatzhalter 2"/>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36</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5" name="Inhaltsplatzhalter 4"/>
          <p:cNvPicPr>
            <a:picLocks noGrp="1" noChangeAspect="1"/>
          </p:cNvPicPr>
          <p:nvPr>
            <p:ph sz="quarter" idx="1"/>
          </p:nvPr>
        </p:nvPicPr>
        <p:blipFill>
          <a:blip r:embed="rId2" cstate="print">
            <a:extLst>
              <a:ext uri="{28A0092B-C50C-407E-A947-70E740481C1C}">
                <a14:useLocalDpi xmlns:a14="http://schemas.microsoft.com/office/drawing/2010/main" val="0"/>
              </a:ext>
            </a:extLst>
          </a:blip>
          <a:stretch>
            <a:fillRect/>
          </a:stretch>
        </p:blipFill>
        <p:spPr>
          <a:xfrm>
            <a:off x="1693660" y="1600200"/>
            <a:ext cx="5991630" cy="4495800"/>
          </a:xfrm>
        </p:spPr>
      </p:pic>
      <p:sp>
        <p:nvSpPr>
          <p:cNvPr id="4" name="Textfeld 3"/>
          <p:cNvSpPr txBox="1"/>
          <p:nvPr/>
        </p:nvSpPr>
        <p:spPr>
          <a:xfrm>
            <a:off x="7812360" y="5861042"/>
            <a:ext cx="1154355"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a:ln>
                  <a:noFill/>
                </a:ln>
                <a:solidFill>
                  <a:prstClr val="black"/>
                </a:solidFill>
                <a:effectLst/>
                <a:uLnTx/>
                <a:uFillTx/>
                <a:latin typeface="Tw Cen MT"/>
                <a:ea typeface="+mn-ea"/>
                <a:cs typeface="+mn-cs"/>
              </a:rPr>
              <a:t>Quelle: Ruppert</a:t>
            </a:r>
            <a:endParaRPr kumimoji="0" lang="de-AT" sz="1200" b="0" i="0" u="none" strike="noStrike" kern="1200" cap="none" spc="0" normalizeH="0" baseline="0" noProof="0">
              <a:ln>
                <a:noFill/>
              </a:ln>
              <a:solidFill>
                <a:prstClr val="black"/>
              </a:solidFill>
              <a:effectLst/>
              <a:uLnTx/>
              <a:uFillTx/>
              <a:latin typeface="Tw Cen MT"/>
              <a:ea typeface="+mn-ea"/>
              <a:cs typeface="+mn-cs"/>
            </a:endParaRPr>
          </a:p>
        </p:txBody>
      </p:sp>
    </p:spTree>
    <p:extLst>
      <p:ext uri="{BB962C8B-B14F-4D97-AF65-F5344CB8AC3E}">
        <p14:creationId xmlns:p14="http://schemas.microsoft.com/office/powerpoint/2010/main" val="11518529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F00921FB-6A05-8509-5176-6A1C3F09D409}"/>
              </a:ext>
            </a:extLst>
          </p:cNvPr>
          <p:cNvSpPr>
            <a:spLocks noGrp="1"/>
          </p:cNvSpPr>
          <p:nvPr>
            <p:ph type="body" sz="half" idx="2"/>
          </p:nvPr>
        </p:nvSpPr>
        <p:spPr/>
        <p:txBody>
          <a:bodyPr/>
          <a:lstStyle/>
          <a:p>
            <a:endParaRPr lang="de-AT"/>
          </a:p>
        </p:txBody>
      </p:sp>
      <p:sp>
        <p:nvSpPr>
          <p:cNvPr id="3" name="Titel 2">
            <a:extLst>
              <a:ext uri="{FF2B5EF4-FFF2-40B4-BE49-F238E27FC236}">
                <a16:creationId xmlns:a16="http://schemas.microsoft.com/office/drawing/2014/main" id="{A8A74AAD-BCDF-957B-663B-FAFA7EB7C26E}"/>
              </a:ext>
            </a:extLst>
          </p:cNvPr>
          <p:cNvSpPr>
            <a:spLocks noGrp="1"/>
          </p:cNvSpPr>
          <p:nvPr>
            <p:ph type="title"/>
          </p:nvPr>
        </p:nvSpPr>
        <p:spPr/>
        <p:txBody>
          <a:bodyPr/>
          <a:lstStyle/>
          <a:p>
            <a:r>
              <a:rPr lang="de-DE" dirty="0">
                <a:solidFill>
                  <a:schemeClr val="bg2">
                    <a:lumMod val="25000"/>
                  </a:schemeClr>
                </a:solidFill>
              </a:rPr>
              <a:t>Sekundär- und Tertiärprävention</a:t>
            </a:r>
            <a:endParaRPr lang="de-AT" dirty="0">
              <a:solidFill>
                <a:schemeClr val="bg2">
                  <a:lumMod val="25000"/>
                </a:schemeClr>
              </a:solidFill>
            </a:endParaRPr>
          </a:p>
        </p:txBody>
      </p:sp>
      <p:sp>
        <p:nvSpPr>
          <p:cNvPr id="4" name="Foliennummernplatzhalter 3">
            <a:extLst>
              <a:ext uri="{FF2B5EF4-FFF2-40B4-BE49-F238E27FC236}">
                <a16:creationId xmlns:a16="http://schemas.microsoft.com/office/drawing/2014/main" id="{BB74C129-10B7-A2B2-CFA0-52A8FB5CAFA0}"/>
              </a:ext>
            </a:extLst>
          </p:cNvPr>
          <p:cNvSpPr>
            <a:spLocks noGrp="1"/>
          </p:cNvSpPr>
          <p:nvPr>
            <p:ph type="sldNum" sz="quarter" idx="11"/>
          </p:nvPr>
        </p:nvSpPr>
        <p:spPr/>
        <p:txBody>
          <a:bodyPr/>
          <a:lstStyle/>
          <a:p>
            <a:fld id="{B90F5A57-8277-4128-9E0F-D3B511DCDD08}" type="slidenum">
              <a:rPr lang="de-AT" smtClean="0">
                <a:solidFill>
                  <a:schemeClr val="bg2">
                    <a:lumMod val="25000"/>
                  </a:schemeClr>
                </a:solidFill>
              </a:rPr>
              <a:pPr/>
              <a:t>37</a:t>
            </a:fld>
            <a:endParaRPr lang="de-AT" dirty="0">
              <a:solidFill>
                <a:schemeClr val="bg2">
                  <a:lumMod val="25000"/>
                </a:schemeClr>
              </a:solidFill>
            </a:endParaRPr>
          </a:p>
        </p:txBody>
      </p:sp>
      <p:pic>
        <p:nvPicPr>
          <p:cNvPr id="7" name="Bildplatzhalter 6">
            <a:extLst>
              <a:ext uri="{FF2B5EF4-FFF2-40B4-BE49-F238E27FC236}">
                <a16:creationId xmlns:a16="http://schemas.microsoft.com/office/drawing/2014/main" id="{F00AA825-02AE-9CF5-189B-28B6B50A00D6}"/>
              </a:ext>
            </a:extLst>
          </p:cNvPr>
          <p:cNvPicPr>
            <a:picLocks noGrp="1" noChangeAspect="1"/>
          </p:cNvPicPr>
          <p:nvPr>
            <p:ph type="pic" idx="1"/>
          </p:nvPr>
        </p:nvPicPr>
        <p:blipFill>
          <a:blip r:embed="rId2"/>
          <a:srcRect t="4797" b="4797"/>
          <a:stretch/>
        </p:blipFill>
        <p:spPr/>
      </p:pic>
    </p:spTree>
    <p:extLst>
      <p:ext uri="{BB962C8B-B14F-4D97-AF65-F5344CB8AC3E}">
        <p14:creationId xmlns:p14="http://schemas.microsoft.com/office/powerpoint/2010/main" val="72613731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14853" y="281622"/>
            <a:ext cx="6125499" cy="990600"/>
          </a:xfrm>
          <a:noFill/>
        </p:spPr>
        <p:txBody>
          <a:bodyPr>
            <a:normAutofit/>
          </a:bodyPr>
          <a:lstStyle/>
          <a:p>
            <a:pPr algn="ctr"/>
            <a:r>
              <a:rPr lang="de-DE" sz="3600" b="1">
                <a:solidFill>
                  <a:srgbClr val="00B050"/>
                </a:solidFill>
              </a:rPr>
              <a:t>Stimmt das alles?</a:t>
            </a:r>
            <a:endParaRPr lang="de-AT" sz="3600" b="1">
              <a:solidFill>
                <a:srgbClr val="00B050"/>
              </a:solidFill>
            </a:endParaRPr>
          </a:p>
        </p:txBody>
      </p:sp>
      <p:sp>
        <p:nvSpPr>
          <p:cNvPr id="3" name="Foliennummernplatzhalter 2"/>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38</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4" name="Inhaltsplatzhalter 3"/>
          <p:cNvSpPr>
            <a:spLocks noGrp="1"/>
          </p:cNvSpPr>
          <p:nvPr>
            <p:ph sz="quarter" idx="1"/>
          </p:nvPr>
        </p:nvSpPr>
        <p:spPr>
          <a:xfrm>
            <a:off x="533400" y="1600200"/>
            <a:ext cx="8232648" cy="4495800"/>
          </a:xfrm>
        </p:spPr>
        <p:txBody>
          <a:bodyPr vert="horz" lIns="91440" tIns="45720" rIns="91440" bIns="45720" anchor="t">
            <a:normAutofit/>
          </a:bodyPr>
          <a:lstStyle/>
          <a:p>
            <a:endParaRPr lang="de-DE" sz="2800" b="1" dirty="0">
              <a:solidFill>
                <a:srgbClr val="0070C0"/>
              </a:solidFill>
            </a:endParaRPr>
          </a:p>
          <a:p>
            <a:pPr>
              <a:buFont typeface="Wingdings" panose="05000000000000000000" pitchFamily="2" charset="2"/>
              <a:buChar char="Ø"/>
            </a:pPr>
            <a:r>
              <a:rPr lang="de-DE" sz="2800" b="1" dirty="0">
                <a:solidFill>
                  <a:schemeClr val="bg2">
                    <a:lumMod val="25000"/>
                  </a:schemeClr>
                </a:solidFill>
              </a:rPr>
              <a:t>Du musst nicht jeden Vorwurf für wahr halten.</a:t>
            </a:r>
            <a:endParaRPr lang="de-DE" sz="2800">
              <a:solidFill>
                <a:schemeClr val="bg2">
                  <a:lumMod val="25000"/>
                </a:schemeClr>
              </a:solidFill>
            </a:endParaRPr>
          </a:p>
          <a:p>
            <a:endParaRPr lang="de-DE" sz="2800" dirty="0">
              <a:solidFill>
                <a:schemeClr val="bg2">
                  <a:lumMod val="25000"/>
                </a:schemeClr>
              </a:solidFill>
            </a:endParaRPr>
          </a:p>
          <a:p>
            <a:pPr>
              <a:buFont typeface="Wingdings" panose="05000000000000000000" pitchFamily="2" charset="2"/>
              <a:buChar char="Ø"/>
            </a:pPr>
            <a:r>
              <a:rPr lang="de-DE" sz="2800" b="1" dirty="0">
                <a:solidFill>
                  <a:schemeClr val="bg2">
                    <a:lumMod val="25000"/>
                  </a:schemeClr>
                </a:solidFill>
              </a:rPr>
              <a:t>Aber halte jeden Vorwurf für möglich</a:t>
            </a:r>
            <a:r>
              <a:rPr lang="de-DE" sz="2800" dirty="0">
                <a:solidFill>
                  <a:schemeClr val="bg2">
                    <a:lumMod val="25000"/>
                  </a:schemeClr>
                </a:solidFill>
              </a:rPr>
              <a:t>.</a:t>
            </a:r>
          </a:p>
          <a:p>
            <a:pPr marL="0" indent="0">
              <a:buNone/>
            </a:pPr>
            <a:endParaRPr lang="de-DE" sz="2800" dirty="0">
              <a:solidFill>
                <a:schemeClr val="bg2">
                  <a:lumMod val="25000"/>
                </a:schemeClr>
              </a:solidFill>
            </a:endParaRPr>
          </a:p>
          <a:p>
            <a:pPr lvl="1">
              <a:buFont typeface="Wingdings" panose="05000000000000000000" pitchFamily="2" charset="2"/>
              <a:buChar char="Ø"/>
            </a:pPr>
            <a:r>
              <a:rPr lang="de-DE" sz="2500" dirty="0">
                <a:solidFill>
                  <a:schemeClr val="bg2">
                    <a:lumMod val="25000"/>
                  </a:schemeClr>
                </a:solidFill>
              </a:rPr>
              <a:t>Du musst nicht darüber entscheiden, ob der Vorwurf wahr oder nicht wahr ist.</a:t>
            </a:r>
          </a:p>
        </p:txBody>
      </p:sp>
    </p:spTree>
    <p:extLst>
      <p:ext uri="{BB962C8B-B14F-4D97-AF65-F5344CB8AC3E}">
        <p14:creationId xmlns:p14="http://schemas.microsoft.com/office/powerpoint/2010/main" val="380975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r>
              <a:rPr lang="en-US" sz="3600" b="1">
                <a:solidFill>
                  <a:srgbClr val="00B050"/>
                </a:solidFill>
              </a:rPr>
              <a:t>Die </a:t>
            </a:r>
            <a:r>
              <a:rPr lang="en-US" sz="3600" b="1" err="1">
                <a:solidFill>
                  <a:srgbClr val="00B050"/>
                </a:solidFill>
              </a:rPr>
              <a:t>wichtigsten</a:t>
            </a:r>
            <a:r>
              <a:rPr lang="en-US" sz="3600" b="1">
                <a:solidFill>
                  <a:srgbClr val="00B050"/>
                </a:solidFill>
              </a:rPr>
              <a:t> </a:t>
            </a:r>
            <a:r>
              <a:rPr lang="en-US" sz="3600" b="1" err="1">
                <a:solidFill>
                  <a:srgbClr val="00B050"/>
                </a:solidFill>
              </a:rPr>
              <a:t>Aufgaben</a:t>
            </a:r>
            <a:r>
              <a:rPr lang="en-US" sz="3600" b="1">
                <a:solidFill>
                  <a:srgbClr val="00B050"/>
                </a:solidFill>
              </a:rPr>
              <a:t> </a:t>
            </a:r>
            <a:r>
              <a:rPr lang="en-US" sz="3600" b="1" err="1">
                <a:solidFill>
                  <a:srgbClr val="00B050"/>
                </a:solidFill>
              </a:rPr>
              <a:t>als</a:t>
            </a:r>
            <a:r>
              <a:rPr lang="en-US" sz="3600" b="1">
                <a:solidFill>
                  <a:srgbClr val="00B050"/>
                </a:solidFill>
              </a:rPr>
              <a:t> </a:t>
            </a:r>
            <a:r>
              <a:rPr lang="en-US" sz="3600" b="1" err="1">
                <a:solidFill>
                  <a:srgbClr val="00B050"/>
                </a:solidFill>
              </a:rPr>
              <a:t>Vertrauensperson</a:t>
            </a:r>
            <a:endParaRPr lang="de-AT" sz="3200"/>
          </a:p>
        </p:txBody>
      </p:sp>
      <p:sp>
        <p:nvSpPr>
          <p:cNvPr id="3" name="Inhaltsplatzhalter 2"/>
          <p:cNvSpPr>
            <a:spLocks noGrp="1"/>
          </p:cNvSpPr>
          <p:nvPr>
            <p:ph sz="quarter" idx="1"/>
          </p:nvPr>
        </p:nvSpPr>
        <p:spPr>
          <a:xfrm>
            <a:off x="395536" y="1700808"/>
            <a:ext cx="8229600" cy="4752528"/>
          </a:xfrm>
        </p:spPr>
        <p:txBody>
          <a:bodyPr>
            <a:normAutofit fontScale="92500" lnSpcReduction="20000"/>
          </a:bodyPr>
          <a:lstStyle/>
          <a:p>
            <a:pPr>
              <a:buFont typeface="Wingdings" panose="05000000000000000000" pitchFamily="2" charset="2"/>
              <a:buChar char="Ø"/>
            </a:pPr>
            <a:r>
              <a:rPr lang="de-DE" sz="3200" dirty="0">
                <a:solidFill>
                  <a:schemeClr val="bg2">
                    <a:lumMod val="25000"/>
                  </a:schemeClr>
                </a:solidFill>
              </a:rPr>
              <a:t>„Ich glaube dir“</a:t>
            </a:r>
          </a:p>
          <a:p>
            <a:pPr>
              <a:buFont typeface="Wingdings" panose="05000000000000000000" pitchFamily="2" charset="2"/>
              <a:buChar char="Ø"/>
            </a:pPr>
            <a:r>
              <a:rPr lang="de-DE" sz="3200" dirty="0">
                <a:solidFill>
                  <a:schemeClr val="bg2">
                    <a:lumMod val="25000"/>
                  </a:schemeClr>
                </a:solidFill>
              </a:rPr>
              <a:t>„Deine Gefühle sind richtig“</a:t>
            </a:r>
          </a:p>
          <a:p>
            <a:pPr>
              <a:buFont typeface="Wingdings" panose="05000000000000000000" pitchFamily="2" charset="2"/>
              <a:buChar char="Ø"/>
            </a:pPr>
            <a:r>
              <a:rPr lang="de-DE" sz="3200" dirty="0">
                <a:solidFill>
                  <a:schemeClr val="bg2">
                    <a:lumMod val="25000"/>
                  </a:schemeClr>
                </a:solidFill>
              </a:rPr>
              <a:t>„Du hast das Recht, Nein zu sagen“</a:t>
            </a:r>
          </a:p>
          <a:p>
            <a:pPr>
              <a:buFont typeface="Wingdings" panose="05000000000000000000" pitchFamily="2" charset="2"/>
              <a:buChar char="Ø"/>
            </a:pPr>
            <a:r>
              <a:rPr lang="de-DE" sz="3200" dirty="0">
                <a:solidFill>
                  <a:schemeClr val="bg2">
                    <a:lumMod val="25000"/>
                  </a:schemeClr>
                </a:solidFill>
              </a:rPr>
              <a:t>„Du bist nicht schuld“</a:t>
            </a:r>
          </a:p>
          <a:p>
            <a:pPr>
              <a:buFont typeface="Wingdings" panose="05000000000000000000" pitchFamily="2" charset="2"/>
              <a:buChar char="Ø"/>
            </a:pPr>
            <a:r>
              <a:rPr lang="de-DE" sz="3200" dirty="0">
                <a:solidFill>
                  <a:schemeClr val="bg2">
                    <a:lumMod val="25000"/>
                  </a:schemeClr>
                </a:solidFill>
              </a:rPr>
              <a:t>„Ich lass dich nicht alleine“</a:t>
            </a:r>
          </a:p>
          <a:p>
            <a:pPr marL="566928" indent="-457200">
              <a:buFont typeface="Wingdings" panose="05000000000000000000" pitchFamily="2" charset="2"/>
              <a:buChar char="Ø"/>
            </a:pPr>
            <a:endParaRPr lang="de-DE" sz="3200" dirty="0">
              <a:solidFill>
                <a:schemeClr val="bg2">
                  <a:lumMod val="25000"/>
                </a:schemeClr>
              </a:solidFill>
            </a:endParaRPr>
          </a:p>
          <a:p>
            <a:pPr>
              <a:buFont typeface="Wingdings" panose="05000000000000000000" pitchFamily="2" charset="2"/>
              <a:buChar char="Ø"/>
            </a:pPr>
            <a:r>
              <a:rPr lang="de-DE" sz="3200" dirty="0">
                <a:solidFill>
                  <a:schemeClr val="bg2">
                    <a:lumMod val="25000"/>
                  </a:schemeClr>
                </a:solidFill>
              </a:rPr>
              <a:t>Nicht bohrend nachfragen</a:t>
            </a:r>
          </a:p>
          <a:p>
            <a:pPr>
              <a:buFont typeface="Wingdings" panose="05000000000000000000" pitchFamily="2" charset="2"/>
              <a:buChar char="Ø"/>
            </a:pPr>
            <a:r>
              <a:rPr lang="de-DE" sz="3200" dirty="0">
                <a:solidFill>
                  <a:schemeClr val="bg2">
                    <a:lumMod val="25000"/>
                  </a:schemeClr>
                </a:solidFill>
              </a:rPr>
              <a:t>Nicht Polizei / Detektiv*in spielen</a:t>
            </a:r>
          </a:p>
          <a:p>
            <a:pPr>
              <a:buFont typeface="Wingdings" panose="05000000000000000000" pitchFamily="2" charset="2"/>
              <a:buChar char="Ø"/>
            </a:pPr>
            <a:r>
              <a:rPr lang="de-DE" sz="3200" dirty="0">
                <a:solidFill>
                  <a:schemeClr val="bg2">
                    <a:lumMod val="25000"/>
                  </a:schemeClr>
                </a:solidFill>
              </a:rPr>
              <a:t>Alle Schritte gemeinsam besprechen</a:t>
            </a:r>
          </a:p>
          <a:p>
            <a:pPr>
              <a:buFont typeface="Wingdings" panose="05000000000000000000" pitchFamily="2" charset="2"/>
              <a:buChar char="Ø"/>
            </a:pPr>
            <a:r>
              <a:rPr lang="de-DE" sz="3200" dirty="0">
                <a:solidFill>
                  <a:schemeClr val="bg2">
                    <a:lumMod val="25000"/>
                  </a:schemeClr>
                </a:solidFill>
              </a:rPr>
              <a:t>Keine Geheimhaltung versprechen</a:t>
            </a:r>
            <a:endParaRPr lang="de-AT" sz="3200" dirty="0">
              <a:solidFill>
                <a:schemeClr val="bg2">
                  <a:lumMod val="25000"/>
                </a:schemeClr>
              </a:solidFill>
            </a:endParaRPr>
          </a:p>
          <a:p>
            <a:pPr marL="109728" indent="0">
              <a:buNone/>
            </a:pPr>
            <a:endParaRPr lang="de-DE" sz="3200" dirty="0"/>
          </a:p>
          <a:p>
            <a:endParaRPr lang="de-AT" dirty="0"/>
          </a:p>
        </p:txBody>
      </p:sp>
    </p:spTree>
    <p:extLst>
      <p:ext uri="{BB962C8B-B14F-4D97-AF65-F5344CB8AC3E}">
        <p14:creationId xmlns:p14="http://schemas.microsoft.com/office/powerpoint/2010/main" val="16796052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8E8CB076-C010-464F-A25A-E08C37B5A080}"/>
              </a:ext>
            </a:extLst>
          </p:cNvPr>
          <p:cNvSpPr>
            <a:spLocks noGrp="1"/>
          </p:cNvSpPr>
          <p:nvPr>
            <p:ph type="title"/>
          </p:nvPr>
        </p:nvSpPr>
        <p:spPr>
          <a:xfrm>
            <a:off x="1907704" y="228600"/>
            <a:ext cx="4824536" cy="990600"/>
          </a:xfrm>
        </p:spPr>
        <p:txBody>
          <a:bodyPr/>
          <a:lstStyle/>
          <a:p>
            <a:pPr algn="ctr"/>
            <a:r>
              <a:rPr lang="de-DE" sz="3600" b="1">
                <a:solidFill>
                  <a:srgbClr val="00B050"/>
                </a:solidFill>
              </a:rPr>
              <a:t>Maßnahmen</a:t>
            </a:r>
            <a:endParaRPr lang="de-AT" sz="3600" b="1">
              <a:solidFill>
                <a:srgbClr val="00B050"/>
              </a:solidFill>
            </a:endParaRP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40</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3" name="Inhaltsplatzhalter 2"/>
          <p:cNvSpPr>
            <a:spLocks noGrp="1"/>
          </p:cNvSpPr>
          <p:nvPr>
            <p:ph sz="quarter" idx="1"/>
          </p:nvPr>
        </p:nvSpPr>
        <p:spPr>
          <a:xfrm>
            <a:off x="533400" y="1772816"/>
            <a:ext cx="8503096" cy="4853136"/>
          </a:xfrm>
        </p:spPr>
        <p:txBody>
          <a:bodyPr>
            <a:noAutofit/>
          </a:bodyPr>
          <a:lstStyle/>
          <a:p>
            <a:pPr marL="0" indent="0">
              <a:buNone/>
            </a:pPr>
            <a:r>
              <a:rPr lang="de-AT" sz="2300" b="1" dirty="0">
                <a:solidFill>
                  <a:schemeClr val="bg2">
                    <a:lumMod val="25000"/>
                  </a:schemeClr>
                </a:solidFill>
              </a:rPr>
              <a:t>Bei Grenzverletzungen: </a:t>
            </a:r>
            <a:r>
              <a:rPr lang="de-AT" sz="2300" dirty="0">
                <a:solidFill>
                  <a:schemeClr val="bg2">
                    <a:lumMod val="25000"/>
                  </a:schemeClr>
                </a:solidFill>
              </a:rPr>
              <a:t>Ansprechen – Klarstellen – Grenzen aufzeigen</a:t>
            </a:r>
          </a:p>
          <a:p>
            <a:pPr marL="0" indent="0">
              <a:buNone/>
            </a:pPr>
            <a:r>
              <a:rPr lang="de-AT" sz="2400" b="1" dirty="0">
                <a:solidFill>
                  <a:schemeClr val="bg2">
                    <a:lumMod val="25000"/>
                  </a:schemeClr>
                </a:solidFill>
              </a:rPr>
              <a:t>Ab Übergriff:</a:t>
            </a:r>
          </a:p>
          <a:p>
            <a:pPr>
              <a:buFont typeface="Wingdings" panose="05000000000000000000" pitchFamily="2" charset="2"/>
              <a:buChar char="Ø"/>
            </a:pPr>
            <a:r>
              <a:rPr lang="de-AT" sz="2300" dirty="0">
                <a:solidFill>
                  <a:schemeClr val="bg2">
                    <a:lumMod val="25000"/>
                  </a:schemeClr>
                </a:solidFill>
              </a:rPr>
              <a:t>Unterstützung der betroffenen Person</a:t>
            </a:r>
          </a:p>
          <a:p>
            <a:pPr>
              <a:buFont typeface="Wingdings" panose="05000000000000000000" pitchFamily="2" charset="2"/>
              <a:buChar char="Ø"/>
            </a:pPr>
            <a:r>
              <a:rPr lang="de-AT" sz="2300" dirty="0">
                <a:solidFill>
                  <a:schemeClr val="bg2">
                    <a:lumMod val="25000"/>
                  </a:schemeClr>
                </a:solidFill>
              </a:rPr>
              <a:t>Recht auf Hilfe und Unterstützung!</a:t>
            </a:r>
          </a:p>
          <a:p>
            <a:pPr>
              <a:buFont typeface="Wingdings" panose="05000000000000000000" pitchFamily="2" charset="2"/>
              <a:buChar char="Ø"/>
            </a:pPr>
            <a:r>
              <a:rPr lang="de-AT" sz="2300" dirty="0">
                <a:solidFill>
                  <a:schemeClr val="bg2">
                    <a:lumMod val="25000"/>
                  </a:schemeClr>
                </a:solidFill>
              </a:rPr>
              <a:t>Überlegt handeln – Dokumentation</a:t>
            </a:r>
          </a:p>
          <a:p>
            <a:pPr>
              <a:buFont typeface="Wingdings" panose="05000000000000000000" pitchFamily="2" charset="2"/>
              <a:buChar char="Ø"/>
            </a:pPr>
            <a:r>
              <a:rPr lang="de-AT" sz="2300" dirty="0">
                <a:solidFill>
                  <a:schemeClr val="bg2">
                    <a:lumMod val="25000"/>
                  </a:schemeClr>
                </a:solidFill>
              </a:rPr>
              <a:t>Vertrauensvolles Gespräch mit einer kompetenten Person bzw. im Team/Leitung/Betriebsrat und externen Beratungsstellen (z.B. AK, Frauennotruf, Weißer Ring,…)</a:t>
            </a:r>
          </a:p>
          <a:p>
            <a:pPr>
              <a:buFont typeface="Wingdings" panose="05000000000000000000" pitchFamily="2" charset="2"/>
              <a:buChar char="Ø"/>
            </a:pPr>
            <a:r>
              <a:rPr lang="de-AT" sz="2300" dirty="0">
                <a:solidFill>
                  <a:schemeClr val="bg2">
                    <a:lumMod val="25000"/>
                  </a:schemeClr>
                </a:solidFill>
              </a:rPr>
              <a:t>Fachberatung hinzuziehen (auch anonym)</a:t>
            </a:r>
          </a:p>
          <a:p>
            <a:pPr>
              <a:lnSpc>
                <a:spcPct val="120000"/>
              </a:lnSpc>
              <a:buFont typeface="Wingdings" panose="05000000000000000000" pitchFamily="2" charset="2"/>
              <a:buChar char="Ø"/>
            </a:pPr>
            <a:r>
              <a:rPr lang="de-DE" sz="2300" dirty="0">
                <a:solidFill>
                  <a:schemeClr val="bg2">
                    <a:lumMod val="25000"/>
                  </a:schemeClr>
                </a:solidFill>
              </a:rPr>
              <a:t>Information an die Leitung und bei Bedarf an das Umfeld/Team (in Rücksprache mit Leitung/Ordinariat)</a:t>
            </a:r>
            <a:endParaRPr lang="de-AT" sz="2300" dirty="0">
              <a:solidFill>
                <a:schemeClr val="bg2">
                  <a:lumMod val="25000"/>
                </a:schemeClr>
              </a:solidFill>
            </a:endParaRPr>
          </a:p>
          <a:p>
            <a:pPr>
              <a:buFont typeface="Wingdings" panose="05000000000000000000" pitchFamily="2" charset="2"/>
              <a:buChar char="Ø"/>
            </a:pPr>
            <a:endParaRPr lang="de-AT" sz="2300" dirty="0">
              <a:solidFill>
                <a:srgbClr val="0070C0"/>
              </a:solidFill>
            </a:endParaRPr>
          </a:p>
          <a:p>
            <a:pPr>
              <a:buFont typeface="Wingdings" panose="05000000000000000000" pitchFamily="2" charset="2"/>
              <a:buChar char="Ø"/>
            </a:pPr>
            <a:endParaRPr lang="de-AT" sz="2300" dirty="0">
              <a:solidFill>
                <a:srgbClr val="0070C0"/>
              </a:solidFill>
            </a:endParaRPr>
          </a:p>
        </p:txBody>
      </p:sp>
      <p:pic>
        <p:nvPicPr>
          <p:cNvPr id="9" name="Grafik 8"/>
          <p:cNvPicPr>
            <a:picLocks noChangeAspect="1"/>
          </p:cNvPicPr>
          <p:nvPr/>
        </p:nvPicPr>
        <p:blipFill rotWithShape="1">
          <a:blip r:embed="rId3"/>
          <a:srcRect r="13405"/>
          <a:stretch/>
        </p:blipFill>
        <p:spPr>
          <a:xfrm>
            <a:off x="7524328" y="151091"/>
            <a:ext cx="1512168" cy="1100949"/>
          </a:xfrm>
          <a:prstGeom prst="rect">
            <a:avLst/>
          </a:prstGeom>
        </p:spPr>
      </p:pic>
    </p:spTree>
    <p:extLst>
      <p:ext uri="{BB962C8B-B14F-4D97-AF65-F5344CB8AC3E}">
        <p14:creationId xmlns:p14="http://schemas.microsoft.com/office/powerpoint/2010/main" val="40610557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8E8CB076-C010-464F-A25A-E08C37B5A080}"/>
              </a:ext>
            </a:extLst>
          </p:cNvPr>
          <p:cNvSpPr>
            <a:spLocks noGrp="1"/>
          </p:cNvSpPr>
          <p:nvPr>
            <p:ph type="title"/>
          </p:nvPr>
        </p:nvSpPr>
        <p:spPr>
          <a:xfrm>
            <a:off x="1907704" y="228600"/>
            <a:ext cx="4824536" cy="990600"/>
          </a:xfrm>
        </p:spPr>
        <p:txBody>
          <a:bodyPr>
            <a:normAutofit fontScale="90000"/>
          </a:bodyPr>
          <a:lstStyle/>
          <a:p>
            <a:pPr algn="ctr"/>
            <a:r>
              <a:rPr lang="de-DE" sz="3600" b="1">
                <a:solidFill>
                  <a:srgbClr val="00B050"/>
                </a:solidFill>
              </a:rPr>
              <a:t>Meldepflicht - Anzeigepflicht</a:t>
            </a:r>
            <a:endParaRPr lang="de-AT" sz="3600" b="1">
              <a:solidFill>
                <a:srgbClr val="00B050"/>
              </a:solidFill>
            </a:endParaRP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41</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3" name="Inhaltsplatzhalter 2"/>
          <p:cNvSpPr>
            <a:spLocks noGrp="1"/>
          </p:cNvSpPr>
          <p:nvPr>
            <p:ph sz="quarter" idx="1"/>
          </p:nvPr>
        </p:nvSpPr>
        <p:spPr>
          <a:xfrm>
            <a:off x="533400" y="1628800"/>
            <a:ext cx="8503096" cy="4997152"/>
          </a:xfrm>
        </p:spPr>
        <p:txBody>
          <a:bodyPr vert="horz" lIns="91440" tIns="45720" rIns="91440" bIns="45720" anchor="t">
            <a:noAutofit/>
          </a:bodyPr>
          <a:lstStyle/>
          <a:p>
            <a:pPr>
              <a:buFont typeface="Wingdings" panose="05000000000000000000" pitchFamily="2" charset="2"/>
              <a:buChar char="Ø"/>
            </a:pPr>
            <a:r>
              <a:rPr lang="de-AT" sz="1800" dirty="0">
                <a:solidFill>
                  <a:schemeClr val="bg2">
                    <a:lumMod val="25000"/>
                  </a:schemeClr>
                </a:solidFill>
              </a:rPr>
              <a:t>In </a:t>
            </a:r>
            <a:r>
              <a:rPr lang="de-AT" sz="1800" b="1" dirty="0">
                <a:solidFill>
                  <a:schemeClr val="bg2">
                    <a:lumMod val="25000"/>
                  </a:schemeClr>
                </a:solidFill>
              </a:rPr>
              <a:t>kirchlichen Einrichtungen:</a:t>
            </a:r>
            <a:r>
              <a:rPr lang="de-AT" sz="1800" dirty="0">
                <a:solidFill>
                  <a:schemeClr val="bg2">
                    <a:lumMod val="25000"/>
                  </a:schemeClr>
                </a:solidFill>
              </a:rPr>
              <a:t> </a:t>
            </a:r>
            <a:r>
              <a:rPr lang="de-AT" sz="1800" b="1" u="sng" dirty="0">
                <a:solidFill>
                  <a:schemeClr val="bg2">
                    <a:lumMod val="25000"/>
                  </a:schemeClr>
                </a:solidFill>
              </a:rPr>
              <a:t>Meldepflicht an die Ombudsstelle:</a:t>
            </a:r>
          </a:p>
          <a:p>
            <a:pPr lvl="1">
              <a:buFont typeface="Wingdings" panose="05000000000000000000" pitchFamily="2" charset="2"/>
              <a:buChar char="Ø"/>
            </a:pPr>
            <a:r>
              <a:rPr lang="de-AT" sz="1800" dirty="0">
                <a:solidFill>
                  <a:schemeClr val="bg2">
                    <a:lumMod val="25000"/>
                  </a:schemeClr>
                </a:solidFill>
              </a:rPr>
              <a:t>Alle in der kath. Kirche tägigen Personen haben die Verpflichtung, jeden bekannt gewordenen Verdacht auf einen Übergriff bzw. strafrechtlich relevanten Übergriff einer diözesanen Ombudsstelle zu melden. </a:t>
            </a:r>
          </a:p>
          <a:p>
            <a:pPr lvl="1">
              <a:buFont typeface="Wingdings" panose="05000000000000000000" pitchFamily="2" charset="2"/>
              <a:buChar char="Ø"/>
            </a:pPr>
            <a:r>
              <a:rPr lang="de-AT" sz="1800" dirty="0">
                <a:solidFill>
                  <a:schemeClr val="bg2">
                    <a:lumMod val="25000"/>
                  </a:schemeClr>
                </a:solidFill>
              </a:rPr>
              <a:t>direkt oder über Stabsstelle Prävention, Ordinariat oder Vorgesetzte (Diese sind wiederum verpflichtet, unverzüglich die Ombudsstelle zu informieren)</a:t>
            </a:r>
            <a:endParaRPr lang="de-AT" sz="1800" b="1" u="sng" dirty="0">
              <a:solidFill>
                <a:schemeClr val="bg2">
                  <a:lumMod val="25000"/>
                </a:schemeClr>
              </a:solidFill>
            </a:endParaRPr>
          </a:p>
          <a:p>
            <a:pPr>
              <a:buFont typeface="Wingdings" panose="05000000000000000000" pitchFamily="2" charset="2"/>
              <a:buChar char="Ø"/>
            </a:pPr>
            <a:r>
              <a:rPr lang="de-DE" sz="1800" dirty="0">
                <a:solidFill>
                  <a:schemeClr val="bg2">
                    <a:lumMod val="25000"/>
                  </a:schemeClr>
                </a:solidFill>
              </a:rPr>
              <a:t>Bei </a:t>
            </a:r>
            <a:r>
              <a:rPr lang="de-DE" sz="1800" b="1" dirty="0">
                <a:solidFill>
                  <a:schemeClr val="bg2">
                    <a:lumMod val="25000"/>
                  </a:schemeClr>
                </a:solidFill>
              </a:rPr>
              <a:t>häuslicher Gewalt: </a:t>
            </a:r>
          </a:p>
          <a:p>
            <a:pPr lvl="1">
              <a:buFont typeface="Wingdings" panose="05000000000000000000" pitchFamily="2" charset="2"/>
              <a:buChar char="Ø"/>
            </a:pPr>
            <a:r>
              <a:rPr lang="de-DE" sz="1800" dirty="0">
                <a:solidFill>
                  <a:schemeClr val="bg2">
                    <a:lumMod val="25000"/>
                  </a:schemeClr>
                </a:solidFill>
              </a:rPr>
              <a:t>Beratungsstelle (Rat auf Draht, Frauennotruf) und Präventionsbeauftragte*n und/oder Stabsstelle informieren</a:t>
            </a:r>
          </a:p>
          <a:p>
            <a:pPr lvl="1">
              <a:buFont typeface="Wingdings" panose="05000000000000000000" pitchFamily="2" charset="2"/>
              <a:buChar char="Ø"/>
            </a:pPr>
            <a:r>
              <a:rPr lang="de-DE" sz="1800" dirty="0">
                <a:solidFill>
                  <a:schemeClr val="bg2">
                    <a:lumMod val="25000"/>
                  </a:schemeClr>
                </a:solidFill>
              </a:rPr>
              <a:t>Mitteilungspflicht an die Kinder- und Jugendhilfe (Kindeswohlgefährdungsmeldung): alle Einrichtungen zur Betreuung oder zum Unterricht von Kindern und Jugendlichen (z.B. auch Pfarren) (Ablauf wird noch erstellt)</a:t>
            </a:r>
          </a:p>
          <a:p>
            <a:pPr>
              <a:buFont typeface="Wingdings" panose="05000000000000000000" pitchFamily="2" charset="2"/>
              <a:buChar char="Ø"/>
            </a:pPr>
            <a:r>
              <a:rPr lang="de-AT" sz="1800" dirty="0">
                <a:solidFill>
                  <a:schemeClr val="bg2">
                    <a:lumMod val="25000"/>
                  </a:schemeClr>
                </a:solidFill>
              </a:rPr>
              <a:t>Eine </a:t>
            </a:r>
            <a:r>
              <a:rPr lang="de-AT" sz="1800" b="1" dirty="0">
                <a:solidFill>
                  <a:schemeClr val="bg2">
                    <a:lumMod val="25000"/>
                  </a:schemeClr>
                </a:solidFill>
              </a:rPr>
              <a:t>Anzeigepflicht</a:t>
            </a:r>
            <a:r>
              <a:rPr lang="de-AT" sz="1800" dirty="0">
                <a:solidFill>
                  <a:schemeClr val="bg2">
                    <a:lumMod val="25000"/>
                  </a:schemeClr>
                </a:solidFill>
              </a:rPr>
              <a:t> von geplanten oder geschehenen Straftaten besteht in der Regel nicht. (Ausnahmen: Behörden (</a:t>
            </a:r>
            <a:r>
              <a:rPr lang="de-AT" sz="1800" dirty="0" err="1">
                <a:solidFill>
                  <a:schemeClr val="bg2">
                    <a:lumMod val="25000"/>
                  </a:schemeClr>
                </a:solidFill>
              </a:rPr>
              <a:t>zB</a:t>
            </a:r>
            <a:r>
              <a:rPr lang="de-AT" sz="1800" dirty="0">
                <a:solidFill>
                  <a:schemeClr val="bg2">
                    <a:lumMod val="25000"/>
                  </a:schemeClr>
                </a:solidFill>
              </a:rPr>
              <a:t> Sozialamt, Schule usw.) und einige Berufsgruppen</a:t>
            </a:r>
            <a:r>
              <a:rPr lang="de-DE" sz="1800" dirty="0">
                <a:solidFill>
                  <a:schemeClr val="bg2">
                    <a:lumMod val="25000"/>
                  </a:schemeClr>
                </a:solidFill>
              </a:rPr>
              <a:t> wie z.B. Gesundheitsberufe, </a:t>
            </a:r>
            <a:r>
              <a:rPr lang="de-DE" sz="1800" dirty="0" err="1">
                <a:solidFill>
                  <a:schemeClr val="bg2">
                    <a:lumMod val="25000"/>
                  </a:schemeClr>
                </a:solidFill>
              </a:rPr>
              <a:t>Pädagog</a:t>
            </a:r>
            <a:r>
              <a:rPr lang="de-DE" sz="1800" dirty="0">
                <a:solidFill>
                  <a:schemeClr val="bg2">
                    <a:lumMod val="25000"/>
                  </a:schemeClr>
                </a:solidFill>
              </a:rPr>
              <a:t>*innen))</a:t>
            </a:r>
          </a:p>
          <a:p>
            <a:pPr lvl="2">
              <a:lnSpc>
                <a:spcPct val="120000"/>
              </a:lnSpc>
              <a:spcBef>
                <a:spcPts val="0"/>
              </a:spcBef>
              <a:buClr>
                <a:srgbClr val="00B0F0"/>
              </a:buClr>
              <a:buFont typeface="Wingdings" panose="05000000000000000000" pitchFamily="2" charset="2"/>
              <a:buChar char="Ø"/>
            </a:pPr>
            <a:endParaRPr lang="de-AT" sz="2100" dirty="0">
              <a:solidFill>
                <a:srgbClr val="0070C0"/>
              </a:solidFill>
            </a:endParaRPr>
          </a:p>
          <a:p>
            <a:pPr>
              <a:buFont typeface="Wingdings" panose="05000000000000000000" pitchFamily="2" charset="2"/>
              <a:buChar char="Ø"/>
            </a:pPr>
            <a:endParaRPr lang="de-AT" sz="2300" dirty="0">
              <a:solidFill>
                <a:srgbClr val="0070C0"/>
              </a:solidFill>
            </a:endParaRPr>
          </a:p>
        </p:txBody>
      </p:sp>
    </p:spTree>
    <p:extLst>
      <p:ext uri="{BB962C8B-B14F-4D97-AF65-F5344CB8AC3E}">
        <p14:creationId xmlns:p14="http://schemas.microsoft.com/office/powerpoint/2010/main" val="40832475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10D6C64-B878-94D5-0DCC-821A0AECDA39}"/>
              </a:ext>
            </a:extLst>
          </p:cNvPr>
          <p:cNvSpPr>
            <a:spLocks noGrp="1"/>
          </p:cNvSpPr>
          <p:nvPr>
            <p:ph type="title"/>
          </p:nvPr>
        </p:nvSpPr>
        <p:spPr/>
        <p:txBody>
          <a:bodyPr>
            <a:normAutofit/>
          </a:bodyPr>
          <a:lstStyle/>
          <a:p>
            <a:pPr algn="ctr"/>
            <a:r>
              <a:rPr lang="de-DE" sz="3000" b="1" dirty="0">
                <a:solidFill>
                  <a:srgbClr val="00B050"/>
                </a:solidFill>
              </a:rPr>
              <a:t>Verfahrensordnung katholische Kirche</a:t>
            </a:r>
            <a:endParaRPr lang="de-AT" sz="3000" b="1" dirty="0">
              <a:solidFill>
                <a:srgbClr val="00B050"/>
              </a:solidFill>
            </a:endParaRPr>
          </a:p>
        </p:txBody>
      </p:sp>
      <p:sp>
        <p:nvSpPr>
          <p:cNvPr id="3" name="Foliennummernplatzhalter 2">
            <a:extLst>
              <a:ext uri="{FF2B5EF4-FFF2-40B4-BE49-F238E27FC236}">
                <a16:creationId xmlns:a16="http://schemas.microsoft.com/office/drawing/2014/main" id="{2AFAB329-B6E5-CA87-2A4B-B5E8A046DF1E}"/>
              </a:ext>
            </a:extLst>
          </p:cNvPr>
          <p:cNvSpPr>
            <a:spLocks noGrp="1"/>
          </p:cNvSpPr>
          <p:nvPr>
            <p:ph type="sldNum" sz="quarter" idx="12"/>
          </p:nvPr>
        </p:nvSpPr>
        <p:spPr/>
        <p:txBody>
          <a:bodyPr>
            <a:normAutofit fontScale="85000" lnSpcReduction="20000"/>
          </a:bodyPr>
          <a:lstStyle/>
          <a:p>
            <a:fld id="{B90F5A57-8277-4128-9E0F-D3B511DCDD08}" type="slidenum">
              <a:rPr lang="de-AT" smtClean="0"/>
              <a:pPr/>
              <a:t>42</a:t>
            </a:fld>
            <a:endParaRPr lang="de-AT"/>
          </a:p>
        </p:txBody>
      </p:sp>
      <p:graphicFrame>
        <p:nvGraphicFramePr>
          <p:cNvPr id="5" name="Inhaltsplatzhalter 4">
            <a:extLst>
              <a:ext uri="{FF2B5EF4-FFF2-40B4-BE49-F238E27FC236}">
                <a16:creationId xmlns:a16="http://schemas.microsoft.com/office/drawing/2014/main" id="{3E8EC5F8-3DAC-C71A-5A0C-DADF85E1E440}"/>
              </a:ext>
            </a:extLst>
          </p:cNvPr>
          <p:cNvGraphicFramePr>
            <a:graphicFrameLocks noGrp="1"/>
          </p:cNvGraphicFramePr>
          <p:nvPr>
            <p:ph sz="quarter" idx="1"/>
          </p:nvPr>
        </p:nvGraphicFramePr>
        <p:xfrm>
          <a:off x="612775" y="1600200"/>
          <a:ext cx="8153400" cy="449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50311766"/>
      </p:ext>
    </p:extLst>
  </p:cSld>
  <p:clrMapOvr>
    <a:masterClrMapping/>
  </p:clrMapOvr>
  <p:transition>
    <p:wedg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C45F627-3EEA-14EA-6DF0-A6B2BE04A928}"/>
              </a:ext>
            </a:extLst>
          </p:cNvPr>
          <p:cNvSpPr>
            <a:spLocks noGrp="1"/>
          </p:cNvSpPr>
          <p:nvPr>
            <p:ph type="title"/>
          </p:nvPr>
        </p:nvSpPr>
        <p:spPr/>
        <p:txBody>
          <a:bodyPr/>
          <a:lstStyle/>
          <a:p>
            <a:r>
              <a:rPr lang="de-DE" b="1">
                <a:solidFill>
                  <a:srgbClr val="00B050"/>
                </a:solidFill>
              </a:rPr>
              <a:t>Diözesane Ombudsstelle</a:t>
            </a:r>
            <a:endParaRPr lang="de-AT" b="1">
              <a:solidFill>
                <a:srgbClr val="00B050"/>
              </a:solidFill>
            </a:endParaRPr>
          </a:p>
        </p:txBody>
      </p:sp>
      <p:sp>
        <p:nvSpPr>
          <p:cNvPr id="3" name="Foliennummernplatzhalter 2">
            <a:extLst>
              <a:ext uri="{FF2B5EF4-FFF2-40B4-BE49-F238E27FC236}">
                <a16:creationId xmlns:a16="http://schemas.microsoft.com/office/drawing/2014/main" id="{3095E2C3-F218-03AB-3E0A-CE9236917233}"/>
              </a:ext>
            </a:extLst>
          </p:cNvPr>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43</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4" name="Textplatzhalter 3">
            <a:extLst>
              <a:ext uri="{FF2B5EF4-FFF2-40B4-BE49-F238E27FC236}">
                <a16:creationId xmlns:a16="http://schemas.microsoft.com/office/drawing/2014/main" id="{263162B2-D400-3022-E4C8-D85F1CF870BD}"/>
              </a:ext>
            </a:extLst>
          </p:cNvPr>
          <p:cNvSpPr>
            <a:spLocks noGrp="1"/>
          </p:cNvSpPr>
          <p:nvPr>
            <p:ph type="body" idx="2"/>
          </p:nvPr>
        </p:nvSpPr>
        <p:spPr/>
        <p:txBody>
          <a:bodyPr vert="vert270">
            <a:normAutofit/>
          </a:bodyPr>
          <a:lstStyle/>
          <a:p>
            <a:r>
              <a:rPr lang="de-DE" sz="6000" dirty="0">
                <a:solidFill>
                  <a:schemeClr val="bg2">
                    <a:lumMod val="25000"/>
                  </a:schemeClr>
                </a:solidFill>
              </a:rPr>
              <a:t>Aufgaben</a:t>
            </a:r>
            <a:endParaRPr lang="de-AT" sz="6000" dirty="0">
              <a:solidFill>
                <a:schemeClr val="bg2">
                  <a:lumMod val="25000"/>
                </a:schemeClr>
              </a:solidFill>
            </a:endParaRPr>
          </a:p>
        </p:txBody>
      </p:sp>
      <p:sp>
        <p:nvSpPr>
          <p:cNvPr id="5" name="Inhaltsplatzhalter 4">
            <a:extLst>
              <a:ext uri="{FF2B5EF4-FFF2-40B4-BE49-F238E27FC236}">
                <a16:creationId xmlns:a16="http://schemas.microsoft.com/office/drawing/2014/main" id="{ABF17C9D-D0EB-F01D-7348-E3828060DF81}"/>
              </a:ext>
            </a:extLst>
          </p:cNvPr>
          <p:cNvSpPr>
            <a:spLocks noGrp="1"/>
          </p:cNvSpPr>
          <p:nvPr>
            <p:ph sz="quarter" idx="1"/>
          </p:nvPr>
        </p:nvSpPr>
        <p:spPr/>
        <p:txBody>
          <a:bodyPr>
            <a:normAutofit fontScale="92500" lnSpcReduction="20000"/>
          </a:bodyPr>
          <a:lstStyle/>
          <a:p>
            <a:pPr lvl="0">
              <a:buFont typeface="Wingdings" panose="05000000000000000000" pitchFamily="2" charset="2"/>
              <a:buChar char="Ø"/>
            </a:pPr>
            <a:r>
              <a:rPr lang="de-AT" sz="3200" dirty="0">
                <a:solidFill>
                  <a:schemeClr val="bg2">
                    <a:lumMod val="25000"/>
                  </a:schemeClr>
                </a:solidFill>
              </a:rPr>
              <a:t>Hilfe für Betroffene von jeder Art von Gewalt durch kirchliche Mitarbeiter*innen </a:t>
            </a:r>
          </a:p>
          <a:p>
            <a:pPr lvl="0">
              <a:buFont typeface="Wingdings" panose="05000000000000000000" pitchFamily="2" charset="2"/>
              <a:buChar char="Ø"/>
            </a:pPr>
            <a:r>
              <a:rPr lang="de-DE" sz="3200" dirty="0">
                <a:solidFill>
                  <a:schemeClr val="bg2">
                    <a:lumMod val="25000"/>
                  </a:schemeClr>
                </a:solidFill>
              </a:rPr>
              <a:t>Meldestelle</a:t>
            </a:r>
            <a:endParaRPr lang="de-AT" sz="3200" dirty="0">
              <a:solidFill>
                <a:schemeClr val="bg2">
                  <a:lumMod val="25000"/>
                </a:schemeClr>
              </a:solidFill>
            </a:endParaRPr>
          </a:p>
          <a:p>
            <a:pPr lvl="0">
              <a:buFont typeface="Wingdings" panose="05000000000000000000" pitchFamily="2" charset="2"/>
              <a:buChar char="Ø"/>
            </a:pPr>
            <a:r>
              <a:rPr lang="de-AT" sz="3200" dirty="0">
                <a:solidFill>
                  <a:schemeClr val="bg2">
                    <a:lumMod val="25000"/>
                  </a:schemeClr>
                </a:solidFill>
              </a:rPr>
              <a:t>Klärung </a:t>
            </a:r>
            <a:r>
              <a:rPr lang="de-AT" sz="3200" b="0" dirty="0">
                <a:solidFill>
                  <a:schemeClr val="bg2">
                    <a:lumMod val="25000"/>
                  </a:schemeClr>
                </a:solidFill>
              </a:rPr>
              <a:t>des Sachverhaltes bei Verdacht </a:t>
            </a:r>
          </a:p>
          <a:p>
            <a:pPr lvl="0">
              <a:buFont typeface="Wingdings" panose="05000000000000000000" pitchFamily="2" charset="2"/>
              <a:buChar char="Ø"/>
            </a:pPr>
            <a:r>
              <a:rPr lang="de-AT" sz="3200" dirty="0">
                <a:solidFill>
                  <a:schemeClr val="bg2">
                    <a:lumMod val="25000"/>
                  </a:schemeClr>
                </a:solidFill>
              </a:rPr>
              <a:t>Entlastungsgespräche mit Therapeut*innen</a:t>
            </a:r>
          </a:p>
          <a:p>
            <a:pPr lvl="0">
              <a:buFont typeface="Wingdings" panose="05000000000000000000" pitchFamily="2" charset="2"/>
              <a:buChar char="Ø"/>
            </a:pPr>
            <a:r>
              <a:rPr lang="de-AT" sz="3200" dirty="0">
                <a:solidFill>
                  <a:schemeClr val="bg2">
                    <a:lumMod val="25000"/>
                  </a:schemeClr>
                </a:solidFill>
              </a:rPr>
              <a:t>Team: </a:t>
            </a:r>
            <a:r>
              <a:rPr lang="de-AT" sz="3200" dirty="0" err="1">
                <a:solidFill>
                  <a:schemeClr val="bg2">
                    <a:lumMod val="25000"/>
                  </a:schemeClr>
                </a:solidFill>
              </a:rPr>
              <a:t>unabh</a:t>
            </a:r>
            <a:r>
              <a:rPr lang="de-AT" sz="3200" dirty="0">
                <a:solidFill>
                  <a:schemeClr val="bg2">
                    <a:lumMod val="25000"/>
                  </a:schemeClr>
                </a:solidFill>
              </a:rPr>
              <a:t>. Expert*innen und Experten</a:t>
            </a:r>
          </a:p>
          <a:p>
            <a:pPr marL="0" indent="0">
              <a:buNone/>
            </a:pPr>
            <a:endParaRPr lang="de-AT" dirty="0"/>
          </a:p>
        </p:txBody>
      </p:sp>
    </p:spTree>
    <p:extLst>
      <p:ext uri="{BB962C8B-B14F-4D97-AF65-F5344CB8AC3E}">
        <p14:creationId xmlns:p14="http://schemas.microsoft.com/office/powerpoint/2010/main" val="31585536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14853" y="281622"/>
            <a:ext cx="7516664" cy="990600"/>
          </a:xfrm>
          <a:noFill/>
        </p:spPr>
        <p:txBody>
          <a:bodyPr>
            <a:normAutofit/>
          </a:bodyPr>
          <a:lstStyle/>
          <a:p>
            <a:pPr algn="ctr"/>
            <a:r>
              <a:rPr lang="de-DE" sz="3000" b="1">
                <a:solidFill>
                  <a:srgbClr val="00B050"/>
                </a:solidFill>
              </a:rPr>
              <a:t>Meldung an die Ombudsstelle heißt…</a:t>
            </a:r>
            <a:endParaRPr lang="de-AT" sz="3000" b="1">
              <a:solidFill>
                <a:srgbClr val="00B050"/>
              </a:solidFill>
            </a:endParaRPr>
          </a:p>
        </p:txBody>
      </p:sp>
      <p:sp>
        <p:nvSpPr>
          <p:cNvPr id="3" name="Foliennummernplatzhalter 2"/>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44</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4" name="Inhaltsplatzhalter 3"/>
          <p:cNvSpPr>
            <a:spLocks noGrp="1"/>
          </p:cNvSpPr>
          <p:nvPr>
            <p:ph sz="quarter" idx="1"/>
          </p:nvPr>
        </p:nvSpPr>
        <p:spPr>
          <a:xfrm>
            <a:off x="533400" y="1600200"/>
            <a:ext cx="8232648" cy="4495800"/>
          </a:xfrm>
        </p:spPr>
        <p:txBody>
          <a:bodyPr>
            <a:normAutofit fontScale="92500" lnSpcReduction="20000"/>
          </a:bodyPr>
          <a:lstStyle/>
          <a:p>
            <a:pPr>
              <a:buFont typeface="Wingdings" panose="05000000000000000000" pitchFamily="2" charset="2"/>
              <a:buChar char="Ø"/>
            </a:pPr>
            <a:r>
              <a:rPr lang="de-DE" sz="2000" u="sng" dirty="0">
                <a:solidFill>
                  <a:schemeClr val="bg2">
                    <a:lumMod val="25000"/>
                  </a:schemeClr>
                </a:solidFill>
              </a:rPr>
              <a:t>Für die meldende Person:</a:t>
            </a:r>
          </a:p>
          <a:p>
            <a:pPr lvl="1">
              <a:buFont typeface="Wingdings" panose="05000000000000000000" pitchFamily="2" charset="2"/>
              <a:buChar char="Ø"/>
            </a:pPr>
            <a:r>
              <a:rPr lang="de-DE" sz="2000" dirty="0">
                <a:solidFill>
                  <a:schemeClr val="bg2">
                    <a:lumMod val="25000"/>
                  </a:schemeClr>
                </a:solidFill>
              </a:rPr>
              <a:t>Klärungshilfe, Entlastungsgespräch, Dokumentation und Ablage</a:t>
            </a:r>
          </a:p>
          <a:p>
            <a:pPr>
              <a:buFont typeface="Wingdings" panose="05000000000000000000" pitchFamily="2" charset="2"/>
              <a:buChar char="Ø"/>
            </a:pPr>
            <a:r>
              <a:rPr lang="de-DE" sz="2000" u="sng" dirty="0">
                <a:solidFill>
                  <a:schemeClr val="bg2">
                    <a:lumMod val="25000"/>
                  </a:schemeClr>
                </a:solidFill>
              </a:rPr>
              <a:t>Für Betroffene von Gewalt: </a:t>
            </a:r>
          </a:p>
          <a:p>
            <a:pPr lvl="1">
              <a:buFont typeface="Wingdings" panose="05000000000000000000" pitchFamily="2" charset="2"/>
              <a:buChar char="Ø"/>
            </a:pPr>
            <a:r>
              <a:rPr lang="de-DE" sz="2000" dirty="0">
                <a:solidFill>
                  <a:schemeClr val="bg2">
                    <a:lumMod val="25000"/>
                  </a:schemeClr>
                </a:solidFill>
              </a:rPr>
              <a:t>Gesprächs- und Therapieangebot (kann auch später in Anspruch genommen werden)</a:t>
            </a:r>
          </a:p>
          <a:p>
            <a:pPr lvl="1">
              <a:buFont typeface="Wingdings" panose="05000000000000000000" pitchFamily="2" charset="2"/>
              <a:buChar char="Ø"/>
            </a:pPr>
            <a:r>
              <a:rPr lang="de-DE" sz="2000" dirty="0">
                <a:solidFill>
                  <a:schemeClr val="bg2">
                    <a:lumMod val="25000"/>
                  </a:schemeClr>
                </a:solidFill>
              </a:rPr>
              <a:t>Weitere Schritte nur mit Zustimmung der Betroffenen</a:t>
            </a:r>
          </a:p>
          <a:p>
            <a:pPr>
              <a:buFont typeface="Wingdings" panose="05000000000000000000" pitchFamily="2" charset="2"/>
              <a:buChar char="Ø"/>
            </a:pPr>
            <a:r>
              <a:rPr lang="de-DE" sz="2000" u="sng" dirty="0">
                <a:solidFill>
                  <a:schemeClr val="bg2">
                    <a:lumMod val="25000"/>
                  </a:schemeClr>
                </a:solidFill>
              </a:rPr>
              <a:t>Für die Diözesanleitung (wenn Zustimmung zur Weiterleitung vorliegt): </a:t>
            </a:r>
          </a:p>
          <a:p>
            <a:pPr lvl="1">
              <a:buFont typeface="Wingdings" panose="05000000000000000000" pitchFamily="2" charset="2"/>
              <a:buChar char="Ø"/>
            </a:pPr>
            <a:r>
              <a:rPr lang="de-DE" sz="2000" dirty="0">
                <a:solidFill>
                  <a:schemeClr val="bg2">
                    <a:lumMod val="25000"/>
                  </a:schemeClr>
                </a:solidFill>
              </a:rPr>
              <a:t>Befassung der diözesanen Kommission (ev. Krisenstab)</a:t>
            </a:r>
          </a:p>
          <a:p>
            <a:pPr lvl="1">
              <a:buFont typeface="Wingdings" panose="05000000000000000000" pitchFamily="2" charset="2"/>
              <a:buChar char="Ø"/>
            </a:pPr>
            <a:r>
              <a:rPr lang="de-DE" sz="2000" dirty="0">
                <a:solidFill>
                  <a:schemeClr val="bg2">
                    <a:lumMod val="25000"/>
                  </a:schemeClr>
                </a:solidFill>
              </a:rPr>
              <a:t>Einschätzung ob „Gefahr im Verzug“ (Opferperspektive maßgeblich)</a:t>
            </a:r>
            <a:endParaRPr lang="de-AT" sz="2000" dirty="0">
              <a:solidFill>
                <a:schemeClr val="bg2">
                  <a:lumMod val="25000"/>
                </a:schemeClr>
              </a:solidFill>
            </a:endParaRPr>
          </a:p>
          <a:p>
            <a:pPr lvl="2">
              <a:buFont typeface="Wingdings" panose="05000000000000000000" pitchFamily="2" charset="2"/>
              <a:buChar char="Ø"/>
            </a:pPr>
            <a:r>
              <a:rPr lang="de-DE" sz="2000" dirty="0">
                <a:solidFill>
                  <a:schemeClr val="bg2">
                    <a:lumMod val="25000"/>
                  </a:schemeClr>
                </a:solidFill>
              </a:rPr>
              <a:t>Gespräch mit beschuldigter Person </a:t>
            </a:r>
          </a:p>
          <a:p>
            <a:pPr lvl="3">
              <a:buClr>
                <a:srgbClr val="00B0F0"/>
              </a:buClr>
              <a:buFont typeface="Wingdings" panose="05000000000000000000" pitchFamily="2" charset="2"/>
              <a:buChar char="Ø"/>
            </a:pPr>
            <a:r>
              <a:rPr lang="de-DE" dirty="0">
                <a:solidFill>
                  <a:schemeClr val="bg2">
                    <a:lumMod val="25000"/>
                  </a:schemeClr>
                </a:solidFill>
              </a:rPr>
              <a:t>Erhärteter Verdacht: Dienstfreistellung</a:t>
            </a:r>
          </a:p>
          <a:p>
            <a:pPr lvl="4">
              <a:buClr>
                <a:srgbClr val="00B0F0"/>
              </a:buClr>
              <a:buFont typeface="Wingdings" panose="05000000000000000000" pitchFamily="2" charset="2"/>
              <a:buChar char="Ø"/>
            </a:pPr>
            <a:r>
              <a:rPr lang="de-DE" dirty="0">
                <a:solidFill>
                  <a:schemeClr val="bg2">
                    <a:lumMod val="25000"/>
                  </a:schemeClr>
                </a:solidFill>
              </a:rPr>
              <a:t>Sachverhaltsdarstellung an Staatsanwaltschaft</a:t>
            </a:r>
          </a:p>
          <a:p>
            <a:pPr marL="91440" indent="0">
              <a:buClr>
                <a:srgbClr val="00B0F0"/>
              </a:buClr>
              <a:buNone/>
            </a:pPr>
            <a:r>
              <a:rPr lang="de-DE" dirty="0">
                <a:solidFill>
                  <a:schemeClr val="bg2">
                    <a:lumMod val="25000"/>
                  </a:schemeClr>
                </a:solidFill>
              </a:rPr>
              <a:t>Mit der meldenden Person muss aufmerksam und sensibel umgegangen werden. Auch sie braucht Schutz.</a:t>
            </a:r>
            <a:endParaRPr lang="de-AT" dirty="0">
              <a:solidFill>
                <a:schemeClr val="bg2">
                  <a:lumMod val="25000"/>
                </a:schemeClr>
              </a:solidFill>
            </a:endParaRPr>
          </a:p>
          <a:p>
            <a:pPr lvl="4">
              <a:buClr>
                <a:srgbClr val="00B0F0"/>
              </a:buClr>
              <a:buFont typeface="Wingdings" panose="05000000000000000000" pitchFamily="2" charset="2"/>
              <a:buChar char="Ø"/>
            </a:pPr>
            <a:endParaRPr lang="de-DE" dirty="0">
              <a:solidFill>
                <a:srgbClr val="0070C0"/>
              </a:solidFill>
            </a:endParaRPr>
          </a:p>
          <a:p>
            <a:pPr marL="754380" lvl="1" indent="-342900">
              <a:buFont typeface="Wingdings" panose="05000000000000000000" pitchFamily="2" charset="2"/>
              <a:buChar char="Ø"/>
            </a:pPr>
            <a:endParaRPr lang="de-DE" sz="2800" dirty="0">
              <a:solidFill>
                <a:srgbClr val="0070C0"/>
              </a:solidFill>
            </a:endParaRPr>
          </a:p>
        </p:txBody>
      </p:sp>
    </p:spTree>
    <p:extLst>
      <p:ext uri="{BB962C8B-B14F-4D97-AF65-F5344CB8AC3E}">
        <p14:creationId xmlns:p14="http://schemas.microsoft.com/office/powerpoint/2010/main" val="30991578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10D6C64-B878-94D5-0DCC-821A0AECDA39}"/>
              </a:ext>
            </a:extLst>
          </p:cNvPr>
          <p:cNvSpPr>
            <a:spLocks noGrp="1"/>
          </p:cNvSpPr>
          <p:nvPr>
            <p:ph type="title"/>
          </p:nvPr>
        </p:nvSpPr>
        <p:spPr/>
        <p:txBody>
          <a:bodyPr>
            <a:normAutofit/>
          </a:bodyPr>
          <a:lstStyle/>
          <a:p>
            <a:pPr algn="ctr"/>
            <a:r>
              <a:rPr lang="de-DE" sz="3000" b="1" dirty="0">
                <a:solidFill>
                  <a:srgbClr val="00B050"/>
                </a:solidFill>
              </a:rPr>
              <a:t>Verfahrensordnung katholische Kirche</a:t>
            </a:r>
            <a:endParaRPr lang="de-AT" sz="3000" b="1" dirty="0">
              <a:solidFill>
                <a:srgbClr val="00B050"/>
              </a:solidFill>
            </a:endParaRPr>
          </a:p>
        </p:txBody>
      </p:sp>
      <p:sp>
        <p:nvSpPr>
          <p:cNvPr id="3" name="Foliennummernplatzhalter 2">
            <a:extLst>
              <a:ext uri="{FF2B5EF4-FFF2-40B4-BE49-F238E27FC236}">
                <a16:creationId xmlns:a16="http://schemas.microsoft.com/office/drawing/2014/main" id="{2AFAB329-B6E5-CA87-2A4B-B5E8A046DF1E}"/>
              </a:ext>
            </a:extLst>
          </p:cNvPr>
          <p:cNvSpPr>
            <a:spLocks noGrp="1"/>
          </p:cNvSpPr>
          <p:nvPr>
            <p:ph type="sldNum" sz="quarter" idx="12"/>
          </p:nvPr>
        </p:nvSpPr>
        <p:spPr/>
        <p:txBody>
          <a:bodyPr>
            <a:normAutofit fontScale="85000" lnSpcReduction="20000"/>
          </a:bodyPr>
          <a:lstStyle/>
          <a:p>
            <a:fld id="{B90F5A57-8277-4128-9E0F-D3B511DCDD08}" type="slidenum">
              <a:rPr lang="de-AT" smtClean="0"/>
              <a:pPr/>
              <a:t>45</a:t>
            </a:fld>
            <a:endParaRPr lang="de-AT"/>
          </a:p>
        </p:txBody>
      </p:sp>
      <p:graphicFrame>
        <p:nvGraphicFramePr>
          <p:cNvPr id="5" name="Inhaltsplatzhalter 4">
            <a:extLst>
              <a:ext uri="{FF2B5EF4-FFF2-40B4-BE49-F238E27FC236}">
                <a16:creationId xmlns:a16="http://schemas.microsoft.com/office/drawing/2014/main" id="{3E8EC5F8-3DAC-C71A-5A0C-DADF85E1E440}"/>
              </a:ext>
            </a:extLst>
          </p:cNvPr>
          <p:cNvGraphicFramePr>
            <a:graphicFrameLocks noGrp="1"/>
          </p:cNvGraphicFramePr>
          <p:nvPr>
            <p:ph sz="quarter" idx="1"/>
          </p:nvPr>
        </p:nvGraphicFramePr>
        <p:xfrm>
          <a:off x="612775" y="1600200"/>
          <a:ext cx="8153400" cy="449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71796878"/>
      </p:ext>
    </p:extLst>
  </p:cSld>
  <p:clrMapOvr>
    <a:masterClrMapping/>
  </p:clrMapOvr>
  <p:transition>
    <p:wedg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C45F627-3EEA-14EA-6DF0-A6B2BE04A928}"/>
              </a:ext>
            </a:extLst>
          </p:cNvPr>
          <p:cNvSpPr>
            <a:spLocks noGrp="1"/>
          </p:cNvSpPr>
          <p:nvPr>
            <p:ph type="title"/>
          </p:nvPr>
        </p:nvSpPr>
        <p:spPr/>
        <p:txBody>
          <a:bodyPr/>
          <a:lstStyle/>
          <a:p>
            <a:r>
              <a:rPr lang="de-DE" b="1">
                <a:solidFill>
                  <a:srgbClr val="00B050"/>
                </a:solidFill>
              </a:rPr>
              <a:t>Diözesane Kommission (DK)</a:t>
            </a:r>
            <a:endParaRPr lang="de-AT" b="1">
              <a:solidFill>
                <a:srgbClr val="00B050"/>
              </a:solidFill>
            </a:endParaRPr>
          </a:p>
        </p:txBody>
      </p:sp>
      <p:sp>
        <p:nvSpPr>
          <p:cNvPr id="3" name="Foliennummernplatzhalter 2">
            <a:extLst>
              <a:ext uri="{FF2B5EF4-FFF2-40B4-BE49-F238E27FC236}">
                <a16:creationId xmlns:a16="http://schemas.microsoft.com/office/drawing/2014/main" id="{3095E2C3-F218-03AB-3E0A-CE9236917233}"/>
              </a:ext>
            </a:extLst>
          </p:cNvPr>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46</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4" name="Textplatzhalter 3">
            <a:extLst>
              <a:ext uri="{FF2B5EF4-FFF2-40B4-BE49-F238E27FC236}">
                <a16:creationId xmlns:a16="http://schemas.microsoft.com/office/drawing/2014/main" id="{263162B2-D400-3022-E4C8-D85F1CF870BD}"/>
              </a:ext>
            </a:extLst>
          </p:cNvPr>
          <p:cNvSpPr>
            <a:spLocks noGrp="1"/>
          </p:cNvSpPr>
          <p:nvPr>
            <p:ph type="body" idx="2"/>
          </p:nvPr>
        </p:nvSpPr>
        <p:spPr/>
        <p:txBody>
          <a:bodyPr vert="vert270">
            <a:normAutofit/>
          </a:bodyPr>
          <a:lstStyle/>
          <a:p>
            <a:r>
              <a:rPr lang="de-DE" sz="6000" dirty="0">
                <a:solidFill>
                  <a:schemeClr val="bg2">
                    <a:lumMod val="25000"/>
                  </a:schemeClr>
                </a:solidFill>
              </a:rPr>
              <a:t>Aufgaben</a:t>
            </a:r>
            <a:endParaRPr lang="de-AT" sz="6000" dirty="0">
              <a:solidFill>
                <a:schemeClr val="bg2">
                  <a:lumMod val="25000"/>
                </a:schemeClr>
              </a:solidFill>
            </a:endParaRPr>
          </a:p>
        </p:txBody>
      </p:sp>
      <p:sp>
        <p:nvSpPr>
          <p:cNvPr id="5" name="Inhaltsplatzhalter 4">
            <a:extLst>
              <a:ext uri="{FF2B5EF4-FFF2-40B4-BE49-F238E27FC236}">
                <a16:creationId xmlns:a16="http://schemas.microsoft.com/office/drawing/2014/main" id="{ABF17C9D-D0EB-F01D-7348-E3828060DF81}"/>
              </a:ext>
            </a:extLst>
          </p:cNvPr>
          <p:cNvSpPr>
            <a:spLocks noGrp="1"/>
          </p:cNvSpPr>
          <p:nvPr>
            <p:ph sz="quarter" idx="1"/>
          </p:nvPr>
        </p:nvSpPr>
        <p:spPr/>
        <p:txBody>
          <a:bodyPr>
            <a:normAutofit fontScale="85000" lnSpcReduction="10000"/>
          </a:bodyPr>
          <a:lstStyle/>
          <a:p>
            <a:pPr lvl="0">
              <a:buFont typeface="Wingdings" panose="05000000000000000000" pitchFamily="2" charset="2"/>
              <a:buChar char="Ø"/>
            </a:pPr>
            <a:r>
              <a:rPr lang="de-DE" sz="3200" dirty="0">
                <a:solidFill>
                  <a:schemeClr val="bg2">
                    <a:lumMod val="25000"/>
                  </a:schemeClr>
                </a:solidFill>
              </a:rPr>
              <a:t>In jeder Diözese</a:t>
            </a:r>
          </a:p>
          <a:p>
            <a:pPr lvl="0">
              <a:buFont typeface="Wingdings" panose="05000000000000000000" pitchFamily="2" charset="2"/>
              <a:buChar char="Ø"/>
            </a:pPr>
            <a:r>
              <a:rPr lang="de-DE" sz="3200" dirty="0">
                <a:solidFill>
                  <a:schemeClr val="bg2">
                    <a:lumMod val="25000"/>
                  </a:schemeClr>
                </a:solidFill>
              </a:rPr>
              <a:t>Überprüfung der Fakten (Ort/Zeit/Name)</a:t>
            </a:r>
            <a:endParaRPr lang="de-AT" sz="3200" dirty="0">
              <a:solidFill>
                <a:schemeClr val="bg2">
                  <a:lumMod val="25000"/>
                </a:schemeClr>
              </a:solidFill>
            </a:endParaRPr>
          </a:p>
          <a:p>
            <a:pPr lvl="0">
              <a:buFont typeface="Wingdings" panose="05000000000000000000" pitchFamily="2" charset="2"/>
              <a:buChar char="Ø"/>
            </a:pPr>
            <a:r>
              <a:rPr lang="de-AT" sz="3200" dirty="0">
                <a:solidFill>
                  <a:schemeClr val="bg2">
                    <a:lumMod val="25000"/>
                  </a:schemeClr>
                </a:solidFill>
              </a:rPr>
              <a:t>Stellungnahme von Beschuldigter*m u. Institution</a:t>
            </a:r>
            <a:endParaRPr lang="de-DE" sz="3200" dirty="0">
              <a:solidFill>
                <a:schemeClr val="bg2">
                  <a:lumMod val="25000"/>
                </a:schemeClr>
              </a:solidFill>
            </a:endParaRPr>
          </a:p>
          <a:p>
            <a:pPr lvl="0">
              <a:buFont typeface="Wingdings" panose="05000000000000000000" pitchFamily="2" charset="2"/>
              <a:buChar char="Ø"/>
            </a:pPr>
            <a:r>
              <a:rPr lang="de-DE" sz="3200" dirty="0">
                <a:solidFill>
                  <a:schemeClr val="bg2">
                    <a:lumMod val="25000"/>
                  </a:schemeClr>
                </a:solidFill>
              </a:rPr>
              <a:t>Empfiehlt Maßnahmen im Blick auf die*den Beschuldigte*n</a:t>
            </a:r>
          </a:p>
          <a:p>
            <a:pPr>
              <a:buFont typeface="Wingdings" panose="05000000000000000000" pitchFamily="2" charset="2"/>
              <a:buChar char="Ø"/>
            </a:pPr>
            <a:r>
              <a:rPr lang="de-DE" sz="3200" dirty="0">
                <a:solidFill>
                  <a:schemeClr val="bg2">
                    <a:lumMod val="25000"/>
                  </a:schemeClr>
                </a:solidFill>
              </a:rPr>
              <a:t>Mitglieder: forensischer Psychiater, klinische Psychologin, Experte in Kirchenrecht und weltlichem Recht, Sozialarbeiterin, Vertretung von Orden </a:t>
            </a:r>
          </a:p>
          <a:p>
            <a:pPr marL="0" indent="0">
              <a:buNone/>
            </a:pPr>
            <a:endParaRPr lang="de-AT" dirty="0"/>
          </a:p>
        </p:txBody>
      </p:sp>
    </p:spTree>
    <p:extLst>
      <p:ext uri="{BB962C8B-B14F-4D97-AF65-F5344CB8AC3E}">
        <p14:creationId xmlns:p14="http://schemas.microsoft.com/office/powerpoint/2010/main" val="185197231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808CC281-AF55-2565-2F35-C56F1157B26C}"/>
              </a:ext>
            </a:extLst>
          </p:cNvPr>
          <p:cNvSpPr>
            <a:spLocks noGrp="1"/>
          </p:cNvSpPr>
          <p:nvPr>
            <p:ph type="title"/>
          </p:nvPr>
        </p:nvSpPr>
        <p:spPr>
          <a:xfrm>
            <a:off x="2054578" y="228600"/>
            <a:ext cx="6254044" cy="990600"/>
          </a:xfrm>
        </p:spPr>
        <p:txBody>
          <a:bodyPr/>
          <a:lstStyle/>
          <a:p>
            <a:r>
              <a:rPr lang="de-DE" sz="3600" b="1">
                <a:solidFill>
                  <a:srgbClr val="00B050"/>
                </a:solidFill>
              </a:rPr>
              <a:t>Maßnahmen</a:t>
            </a:r>
            <a:endParaRPr lang="de-AT" sz="3600" b="1">
              <a:solidFill>
                <a:srgbClr val="00B050"/>
              </a:solidFill>
            </a:endParaRPr>
          </a:p>
        </p:txBody>
      </p:sp>
      <p:sp>
        <p:nvSpPr>
          <p:cNvPr id="3" name="Foliennummernplatzhalter 2">
            <a:extLst>
              <a:ext uri="{FF2B5EF4-FFF2-40B4-BE49-F238E27FC236}">
                <a16:creationId xmlns:a16="http://schemas.microsoft.com/office/drawing/2014/main" id="{35B6C00F-10E0-06A0-6F9C-C0A2B1324E33}"/>
              </a:ext>
            </a:extLst>
          </p:cNvPr>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47</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5" name="Inhaltsplatzhalter 4">
            <a:extLst>
              <a:ext uri="{FF2B5EF4-FFF2-40B4-BE49-F238E27FC236}">
                <a16:creationId xmlns:a16="http://schemas.microsoft.com/office/drawing/2014/main" id="{81F58BFD-CF6E-9DBF-7935-9985FCBF441A}"/>
              </a:ext>
            </a:extLst>
          </p:cNvPr>
          <p:cNvSpPr>
            <a:spLocks noGrp="1"/>
          </p:cNvSpPr>
          <p:nvPr>
            <p:ph sz="quarter" idx="1"/>
          </p:nvPr>
        </p:nvSpPr>
        <p:spPr/>
        <p:txBody>
          <a:bodyPr>
            <a:normAutofit fontScale="92500" lnSpcReduction="20000"/>
          </a:bodyPr>
          <a:lstStyle/>
          <a:p>
            <a:pPr>
              <a:buFont typeface="Wingdings" panose="05000000000000000000" pitchFamily="2" charset="2"/>
              <a:buChar char="Ø"/>
            </a:pPr>
            <a:r>
              <a:rPr lang="de-DE" sz="2300" b="1" dirty="0">
                <a:solidFill>
                  <a:schemeClr val="bg2">
                    <a:lumMod val="25000"/>
                  </a:schemeClr>
                </a:solidFill>
              </a:rPr>
              <a:t>Konfrontation mit Beschuldigter*m:</a:t>
            </a:r>
            <a:r>
              <a:rPr lang="de-DE" sz="2300" dirty="0">
                <a:solidFill>
                  <a:schemeClr val="bg2">
                    <a:lumMod val="25000"/>
                  </a:schemeClr>
                </a:solidFill>
              </a:rPr>
              <a:t> nur durch Polizei bzw. Amt für Kinder- und Jugendhilfe (MA11), Ordinariat, Leitungspersonen</a:t>
            </a:r>
            <a:endParaRPr lang="de-AT" sz="2300" dirty="0">
              <a:solidFill>
                <a:schemeClr val="bg2">
                  <a:lumMod val="25000"/>
                </a:schemeClr>
              </a:solidFill>
            </a:endParaRPr>
          </a:p>
          <a:p>
            <a:pPr>
              <a:lnSpc>
                <a:spcPct val="120000"/>
              </a:lnSpc>
              <a:spcBef>
                <a:spcPts val="0"/>
              </a:spcBef>
              <a:buClr>
                <a:srgbClr val="00B0F0"/>
              </a:buClr>
              <a:buFont typeface="Wingdings" panose="05000000000000000000" pitchFamily="2" charset="2"/>
              <a:buChar char="Ø"/>
            </a:pPr>
            <a:r>
              <a:rPr lang="de-AT" sz="2300" b="1" dirty="0">
                <a:solidFill>
                  <a:schemeClr val="bg2">
                    <a:lumMod val="25000"/>
                  </a:schemeClr>
                </a:solidFill>
              </a:rPr>
              <a:t>Mögliche Konsequenzen für Beschuldigte*n innerhalb der Kirche:</a:t>
            </a:r>
          </a:p>
          <a:p>
            <a:pPr lvl="2">
              <a:lnSpc>
                <a:spcPct val="120000"/>
              </a:lnSpc>
              <a:spcBef>
                <a:spcPts val="0"/>
              </a:spcBef>
              <a:buClr>
                <a:srgbClr val="00B0F0"/>
              </a:buClr>
              <a:buFont typeface="Wingdings" panose="05000000000000000000" pitchFamily="2" charset="2"/>
              <a:buChar char="Ø"/>
            </a:pPr>
            <a:r>
              <a:rPr lang="de-DE" sz="2100" dirty="0">
                <a:solidFill>
                  <a:schemeClr val="bg2">
                    <a:lumMod val="25000"/>
                  </a:schemeClr>
                </a:solidFill>
              </a:rPr>
              <a:t>Gespräch mit Vorgesetzter*m</a:t>
            </a:r>
          </a:p>
          <a:p>
            <a:pPr lvl="2">
              <a:lnSpc>
                <a:spcPct val="120000"/>
              </a:lnSpc>
              <a:spcBef>
                <a:spcPts val="0"/>
              </a:spcBef>
              <a:buClr>
                <a:srgbClr val="00B0F0"/>
              </a:buClr>
              <a:buFont typeface="Wingdings" panose="05000000000000000000" pitchFamily="2" charset="2"/>
              <a:buChar char="Ø"/>
            </a:pPr>
            <a:r>
              <a:rPr lang="de-DE" sz="2100" dirty="0">
                <a:solidFill>
                  <a:schemeClr val="bg2">
                    <a:lumMod val="25000"/>
                  </a:schemeClr>
                </a:solidFill>
              </a:rPr>
              <a:t>Schulungen</a:t>
            </a:r>
          </a:p>
          <a:p>
            <a:pPr lvl="2">
              <a:lnSpc>
                <a:spcPct val="120000"/>
              </a:lnSpc>
              <a:spcBef>
                <a:spcPts val="0"/>
              </a:spcBef>
              <a:buClr>
                <a:srgbClr val="00B0F0"/>
              </a:buClr>
              <a:buFont typeface="Wingdings" panose="05000000000000000000" pitchFamily="2" charset="2"/>
              <a:buChar char="Ø"/>
            </a:pPr>
            <a:r>
              <a:rPr lang="de-DE" sz="2100" dirty="0">
                <a:solidFill>
                  <a:schemeClr val="bg2">
                    <a:lumMod val="25000"/>
                  </a:schemeClr>
                </a:solidFill>
              </a:rPr>
              <a:t>Eingeschränkte Tätigkeit</a:t>
            </a:r>
          </a:p>
          <a:p>
            <a:pPr lvl="2">
              <a:lnSpc>
                <a:spcPct val="120000"/>
              </a:lnSpc>
              <a:spcBef>
                <a:spcPts val="0"/>
              </a:spcBef>
              <a:buClr>
                <a:srgbClr val="00B0F0"/>
              </a:buClr>
              <a:buFont typeface="Wingdings" panose="05000000000000000000" pitchFamily="2" charset="2"/>
              <a:buChar char="Ø"/>
            </a:pPr>
            <a:r>
              <a:rPr lang="de-DE" sz="2100" dirty="0">
                <a:solidFill>
                  <a:schemeClr val="bg2">
                    <a:lumMod val="25000"/>
                  </a:schemeClr>
                </a:solidFill>
              </a:rPr>
              <a:t>„</a:t>
            </a:r>
            <a:r>
              <a:rPr lang="de-DE" sz="2100" dirty="0" err="1">
                <a:solidFill>
                  <a:schemeClr val="bg2">
                    <a:lumMod val="25000"/>
                  </a:schemeClr>
                </a:solidFill>
              </a:rPr>
              <a:t>Red</a:t>
            </a:r>
            <a:r>
              <a:rPr lang="de-DE" sz="2100" dirty="0">
                <a:solidFill>
                  <a:schemeClr val="bg2">
                    <a:lumMod val="25000"/>
                  </a:schemeClr>
                </a:solidFill>
              </a:rPr>
              <a:t> </a:t>
            </a:r>
            <a:r>
              <a:rPr lang="de-DE" sz="2100" dirty="0" err="1">
                <a:solidFill>
                  <a:schemeClr val="bg2">
                    <a:lumMod val="25000"/>
                  </a:schemeClr>
                </a:solidFill>
              </a:rPr>
              <a:t>ma</a:t>
            </a:r>
            <a:r>
              <a:rPr lang="de-DE" sz="2100" dirty="0">
                <a:solidFill>
                  <a:schemeClr val="bg2">
                    <a:lumMod val="25000"/>
                  </a:schemeClr>
                </a:solidFill>
              </a:rPr>
              <a:t> drüber“ – Männerberatung</a:t>
            </a:r>
          </a:p>
          <a:p>
            <a:pPr lvl="2">
              <a:lnSpc>
                <a:spcPct val="120000"/>
              </a:lnSpc>
              <a:spcBef>
                <a:spcPts val="0"/>
              </a:spcBef>
              <a:buClr>
                <a:srgbClr val="00B0F0"/>
              </a:buClr>
              <a:buFont typeface="Wingdings" panose="05000000000000000000" pitchFamily="2" charset="2"/>
              <a:buChar char="Ø"/>
            </a:pPr>
            <a:r>
              <a:rPr lang="de-DE" sz="2100" dirty="0">
                <a:solidFill>
                  <a:schemeClr val="bg2">
                    <a:lumMod val="25000"/>
                  </a:schemeClr>
                </a:solidFill>
              </a:rPr>
              <a:t>Dienstrechtliche Schritte</a:t>
            </a:r>
          </a:p>
          <a:p>
            <a:pPr lvl="2">
              <a:lnSpc>
                <a:spcPct val="120000"/>
              </a:lnSpc>
              <a:spcBef>
                <a:spcPts val="0"/>
              </a:spcBef>
              <a:buClr>
                <a:srgbClr val="00B0F0"/>
              </a:buClr>
              <a:buFont typeface="Wingdings" panose="05000000000000000000" pitchFamily="2" charset="2"/>
              <a:buChar char="Ø"/>
            </a:pPr>
            <a:r>
              <a:rPr lang="de-DE" sz="2100" dirty="0">
                <a:solidFill>
                  <a:schemeClr val="bg2">
                    <a:lumMod val="25000"/>
                  </a:schemeClr>
                </a:solidFill>
              </a:rPr>
              <a:t>Selbstanzeige oder Sachverhaltsdarstellung</a:t>
            </a:r>
          </a:p>
          <a:p>
            <a:pPr lvl="2">
              <a:lnSpc>
                <a:spcPct val="120000"/>
              </a:lnSpc>
              <a:spcBef>
                <a:spcPts val="0"/>
              </a:spcBef>
              <a:buClr>
                <a:srgbClr val="00B0F0"/>
              </a:buClr>
              <a:buFont typeface="Wingdings" panose="05000000000000000000" pitchFamily="2" charset="2"/>
              <a:buChar char="Ø"/>
            </a:pPr>
            <a:r>
              <a:rPr lang="de-DE" sz="2100" dirty="0">
                <a:solidFill>
                  <a:schemeClr val="bg2">
                    <a:lumMod val="25000"/>
                  </a:schemeClr>
                </a:solidFill>
              </a:rPr>
              <a:t>…</a:t>
            </a:r>
          </a:p>
          <a:p>
            <a:pPr>
              <a:lnSpc>
                <a:spcPct val="120000"/>
              </a:lnSpc>
              <a:spcBef>
                <a:spcPts val="0"/>
              </a:spcBef>
              <a:buClr>
                <a:srgbClr val="00B0F0"/>
              </a:buClr>
              <a:buFont typeface="Wingdings" panose="05000000000000000000" pitchFamily="2" charset="2"/>
              <a:buChar char="Ø"/>
            </a:pPr>
            <a:r>
              <a:rPr lang="de-DE" sz="2300" b="1" dirty="0">
                <a:solidFill>
                  <a:schemeClr val="bg2">
                    <a:lumMod val="25000"/>
                  </a:schemeClr>
                </a:solidFill>
              </a:rPr>
              <a:t>Unterstützung des betroffenen Umfelds</a:t>
            </a:r>
          </a:p>
          <a:p>
            <a:pPr>
              <a:lnSpc>
                <a:spcPct val="120000"/>
              </a:lnSpc>
              <a:spcBef>
                <a:spcPts val="0"/>
              </a:spcBef>
              <a:buClr>
                <a:srgbClr val="00B0F0"/>
              </a:buClr>
              <a:buFont typeface="Wingdings" panose="05000000000000000000" pitchFamily="2" charset="2"/>
              <a:buChar char="Ø"/>
            </a:pPr>
            <a:r>
              <a:rPr lang="de-DE" sz="2300" b="1" dirty="0">
                <a:solidFill>
                  <a:schemeClr val="bg2">
                    <a:lumMod val="25000"/>
                  </a:schemeClr>
                </a:solidFill>
              </a:rPr>
              <a:t>Unterstützung der beschuldigten Person </a:t>
            </a:r>
            <a:r>
              <a:rPr lang="de-DE" sz="2300" dirty="0">
                <a:solidFill>
                  <a:schemeClr val="bg2">
                    <a:lumMod val="25000"/>
                  </a:schemeClr>
                </a:solidFill>
              </a:rPr>
              <a:t>(Konfrontation mit Anschuldigungen, Information über Rechte, Angebot geistlicher Begleitung, Information nächste Schritte)</a:t>
            </a:r>
            <a:endParaRPr lang="de-DE" sz="2300" b="1" dirty="0">
              <a:solidFill>
                <a:schemeClr val="bg2">
                  <a:lumMod val="25000"/>
                </a:schemeClr>
              </a:solidFill>
            </a:endParaRPr>
          </a:p>
          <a:p>
            <a:endParaRPr lang="de-AT" dirty="0"/>
          </a:p>
        </p:txBody>
      </p:sp>
    </p:spTree>
    <p:extLst>
      <p:ext uri="{BB962C8B-B14F-4D97-AF65-F5344CB8AC3E}">
        <p14:creationId xmlns:p14="http://schemas.microsoft.com/office/powerpoint/2010/main" val="260501650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10D6C64-B878-94D5-0DCC-821A0AECDA39}"/>
              </a:ext>
            </a:extLst>
          </p:cNvPr>
          <p:cNvSpPr>
            <a:spLocks noGrp="1"/>
          </p:cNvSpPr>
          <p:nvPr>
            <p:ph type="title"/>
          </p:nvPr>
        </p:nvSpPr>
        <p:spPr/>
        <p:txBody>
          <a:bodyPr>
            <a:normAutofit/>
          </a:bodyPr>
          <a:lstStyle/>
          <a:p>
            <a:pPr algn="ctr"/>
            <a:r>
              <a:rPr lang="de-DE" sz="3000" b="1" dirty="0">
                <a:solidFill>
                  <a:srgbClr val="00B050"/>
                </a:solidFill>
              </a:rPr>
              <a:t>Verfahrensordnung katholische Kirche</a:t>
            </a:r>
            <a:endParaRPr lang="de-AT" sz="3000" b="1" dirty="0">
              <a:solidFill>
                <a:srgbClr val="00B050"/>
              </a:solidFill>
            </a:endParaRPr>
          </a:p>
        </p:txBody>
      </p:sp>
      <p:sp>
        <p:nvSpPr>
          <p:cNvPr id="3" name="Foliennummernplatzhalter 2">
            <a:extLst>
              <a:ext uri="{FF2B5EF4-FFF2-40B4-BE49-F238E27FC236}">
                <a16:creationId xmlns:a16="http://schemas.microsoft.com/office/drawing/2014/main" id="{2AFAB329-B6E5-CA87-2A4B-B5E8A046DF1E}"/>
              </a:ext>
            </a:extLst>
          </p:cNvPr>
          <p:cNvSpPr>
            <a:spLocks noGrp="1"/>
          </p:cNvSpPr>
          <p:nvPr>
            <p:ph type="sldNum" sz="quarter" idx="12"/>
          </p:nvPr>
        </p:nvSpPr>
        <p:spPr/>
        <p:txBody>
          <a:bodyPr>
            <a:normAutofit fontScale="85000" lnSpcReduction="20000"/>
          </a:bodyPr>
          <a:lstStyle/>
          <a:p>
            <a:fld id="{B90F5A57-8277-4128-9E0F-D3B511DCDD08}" type="slidenum">
              <a:rPr lang="de-AT" smtClean="0"/>
              <a:pPr/>
              <a:t>48</a:t>
            </a:fld>
            <a:endParaRPr lang="de-AT"/>
          </a:p>
        </p:txBody>
      </p:sp>
      <p:graphicFrame>
        <p:nvGraphicFramePr>
          <p:cNvPr id="5" name="Inhaltsplatzhalter 4">
            <a:extLst>
              <a:ext uri="{FF2B5EF4-FFF2-40B4-BE49-F238E27FC236}">
                <a16:creationId xmlns:a16="http://schemas.microsoft.com/office/drawing/2014/main" id="{3E8EC5F8-3DAC-C71A-5A0C-DADF85E1E440}"/>
              </a:ext>
            </a:extLst>
          </p:cNvPr>
          <p:cNvGraphicFramePr>
            <a:graphicFrameLocks noGrp="1"/>
          </p:cNvGraphicFramePr>
          <p:nvPr>
            <p:ph sz="quarter" idx="1"/>
          </p:nvPr>
        </p:nvGraphicFramePr>
        <p:xfrm>
          <a:off x="612775" y="1600200"/>
          <a:ext cx="8153400" cy="449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32298807"/>
      </p:ext>
    </p:extLst>
  </p:cSld>
  <p:clrMapOvr>
    <a:masterClrMapping/>
  </p:clrMapOvr>
  <p:transition>
    <p:wedg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C45F627-3EEA-14EA-6DF0-A6B2BE04A928}"/>
              </a:ext>
            </a:extLst>
          </p:cNvPr>
          <p:cNvSpPr>
            <a:spLocks noGrp="1"/>
          </p:cNvSpPr>
          <p:nvPr>
            <p:ph type="title"/>
          </p:nvPr>
        </p:nvSpPr>
        <p:spPr/>
        <p:txBody>
          <a:bodyPr/>
          <a:lstStyle/>
          <a:p>
            <a:r>
              <a:rPr lang="de-DE" b="1">
                <a:solidFill>
                  <a:srgbClr val="00B050"/>
                </a:solidFill>
              </a:rPr>
              <a:t>Unabhängige Opferschutzkommission (UOK)</a:t>
            </a:r>
            <a:endParaRPr lang="de-AT" b="1">
              <a:solidFill>
                <a:srgbClr val="00B050"/>
              </a:solidFill>
            </a:endParaRPr>
          </a:p>
        </p:txBody>
      </p:sp>
      <p:sp>
        <p:nvSpPr>
          <p:cNvPr id="3" name="Foliennummernplatzhalter 2">
            <a:extLst>
              <a:ext uri="{FF2B5EF4-FFF2-40B4-BE49-F238E27FC236}">
                <a16:creationId xmlns:a16="http://schemas.microsoft.com/office/drawing/2014/main" id="{3095E2C3-F218-03AB-3E0A-CE9236917233}"/>
              </a:ext>
            </a:extLst>
          </p:cNvPr>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49</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4" name="Textplatzhalter 3">
            <a:extLst>
              <a:ext uri="{FF2B5EF4-FFF2-40B4-BE49-F238E27FC236}">
                <a16:creationId xmlns:a16="http://schemas.microsoft.com/office/drawing/2014/main" id="{263162B2-D400-3022-E4C8-D85F1CF870BD}"/>
              </a:ext>
            </a:extLst>
          </p:cNvPr>
          <p:cNvSpPr>
            <a:spLocks noGrp="1"/>
          </p:cNvSpPr>
          <p:nvPr>
            <p:ph type="body" idx="2"/>
          </p:nvPr>
        </p:nvSpPr>
        <p:spPr/>
        <p:txBody>
          <a:bodyPr vert="vert270">
            <a:normAutofit/>
          </a:bodyPr>
          <a:lstStyle/>
          <a:p>
            <a:r>
              <a:rPr lang="de-DE" sz="6000" dirty="0">
                <a:solidFill>
                  <a:schemeClr val="bg2">
                    <a:lumMod val="25000"/>
                  </a:schemeClr>
                </a:solidFill>
              </a:rPr>
              <a:t>Aufgaben</a:t>
            </a:r>
            <a:endParaRPr lang="de-AT" sz="6000" dirty="0">
              <a:solidFill>
                <a:schemeClr val="bg2">
                  <a:lumMod val="25000"/>
                </a:schemeClr>
              </a:solidFill>
            </a:endParaRPr>
          </a:p>
        </p:txBody>
      </p:sp>
      <p:sp>
        <p:nvSpPr>
          <p:cNvPr id="5" name="Inhaltsplatzhalter 4">
            <a:extLst>
              <a:ext uri="{FF2B5EF4-FFF2-40B4-BE49-F238E27FC236}">
                <a16:creationId xmlns:a16="http://schemas.microsoft.com/office/drawing/2014/main" id="{ABF17C9D-D0EB-F01D-7348-E3828060DF81}"/>
              </a:ext>
            </a:extLst>
          </p:cNvPr>
          <p:cNvSpPr>
            <a:spLocks noGrp="1"/>
          </p:cNvSpPr>
          <p:nvPr>
            <p:ph sz="quarter" idx="1"/>
          </p:nvPr>
        </p:nvSpPr>
        <p:spPr/>
        <p:txBody>
          <a:bodyPr>
            <a:normAutofit fontScale="92500" lnSpcReduction="10000"/>
          </a:bodyPr>
          <a:lstStyle/>
          <a:p>
            <a:pPr lvl="0">
              <a:buFont typeface="Wingdings" panose="05000000000000000000" pitchFamily="2" charset="2"/>
              <a:buChar char="Ø"/>
            </a:pPr>
            <a:r>
              <a:rPr lang="de-AT" sz="3200" dirty="0">
                <a:solidFill>
                  <a:schemeClr val="bg2">
                    <a:lumMod val="25000"/>
                  </a:schemeClr>
                </a:solidFill>
              </a:rPr>
              <a:t>Nur 1x österreichweit</a:t>
            </a:r>
          </a:p>
          <a:p>
            <a:pPr lvl="0">
              <a:buFont typeface="Wingdings" panose="05000000000000000000" pitchFamily="2" charset="2"/>
              <a:buChar char="Ø"/>
            </a:pPr>
            <a:r>
              <a:rPr lang="de-AT" sz="3200" dirty="0">
                <a:solidFill>
                  <a:schemeClr val="bg2">
                    <a:lumMod val="25000"/>
                  </a:schemeClr>
                </a:solidFill>
              </a:rPr>
              <a:t>Zivilgesellschaftliche Einrichtung</a:t>
            </a:r>
          </a:p>
          <a:p>
            <a:pPr lvl="0">
              <a:buFont typeface="Wingdings" panose="05000000000000000000" pitchFamily="2" charset="2"/>
              <a:buChar char="Ø"/>
            </a:pPr>
            <a:r>
              <a:rPr lang="de-AT" sz="3200" dirty="0">
                <a:solidFill>
                  <a:schemeClr val="bg2">
                    <a:lumMod val="25000"/>
                  </a:schemeClr>
                </a:solidFill>
              </a:rPr>
              <a:t>Außergerichtliche Entscheidung über eine freiwillige finanzielle und/oder therapeutische Hilfestellung. </a:t>
            </a:r>
          </a:p>
          <a:p>
            <a:pPr lvl="0">
              <a:buFont typeface="Wingdings" panose="05000000000000000000" pitchFamily="2" charset="2"/>
              <a:buChar char="Ø"/>
            </a:pPr>
            <a:r>
              <a:rPr lang="de-DE" sz="3200" dirty="0">
                <a:solidFill>
                  <a:schemeClr val="bg2">
                    <a:lumMod val="25000"/>
                  </a:schemeClr>
                </a:solidFill>
              </a:rPr>
              <a:t>Die katholische Kirche in Österreich hat sich selbstverpflichtet, diese Entscheidungen bedingungslos anzunehmen und umzusetzen.</a:t>
            </a:r>
            <a:endParaRPr lang="de-AT" sz="3200" dirty="0">
              <a:solidFill>
                <a:schemeClr val="bg2">
                  <a:lumMod val="25000"/>
                </a:schemeClr>
              </a:solidFill>
            </a:endParaRPr>
          </a:p>
          <a:p>
            <a:pPr marL="0" indent="0">
              <a:buNone/>
            </a:pPr>
            <a:endParaRPr lang="de-AT" dirty="0"/>
          </a:p>
        </p:txBody>
      </p:sp>
    </p:spTree>
    <p:extLst>
      <p:ext uri="{BB962C8B-B14F-4D97-AF65-F5344CB8AC3E}">
        <p14:creationId xmlns:p14="http://schemas.microsoft.com/office/powerpoint/2010/main" val="25422113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C45F627-3EEA-14EA-6DF0-A6B2BE04A928}"/>
              </a:ext>
            </a:extLst>
          </p:cNvPr>
          <p:cNvSpPr>
            <a:spLocks noGrp="1"/>
          </p:cNvSpPr>
          <p:nvPr>
            <p:ph type="title"/>
          </p:nvPr>
        </p:nvSpPr>
        <p:spPr/>
        <p:txBody>
          <a:bodyPr/>
          <a:lstStyle/>
          <a:p>
            <a:r>
              <a:rPr lang="de-DE" b="1">
                <a:solidFill>
                  <a:srgbClr val="00B050"/>
                </a:solidFill>
              </a:rPr>
              <a:t>Stiftung Opferschutz</a:t>
            </a:r>
            <a:endParaRPr lang="de-AT" b="1">
              <a:solidFill>
                <a:srgbClr val="00B050"/>
              </a:solidFill>
            </a:endParaRPr>
          </a:p>
        </p:txBody>
      </p:sp>
      <p:sp>
        <p:nvSpPr>
          <p:cNvPr id="3" name="Foliennummernplatzhalter 2">
            <a:extLst>
              <a:ext uri="{FF2B5EF4-FFF2-40B4-BE49-F238E27FC236}">
                <a16:creationId xmlns:a16="http://schemas.microsoft.com/office/drawing/2014/main" id="{3095E2C3-F218-03AB-3E0A-CE9236917233}"/>
              </a:ext>
            </a:extLst>
          </p:cNvPr>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50</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4" name="Textplatzhalter 3">
            <a:extLst>
              <a:ext uri="{FF2B5EF4-FFF2-40B4-BE49-F238E27FC236}">
                <a16:creationId xmlns:a16="http://schemas.microsoft.com/office/drawing/2014/main" id="{263162B2-D400-3022-E4C8-D85F1CF870BD}"/>
              </a:ext>
            </a:extLst>
          </p:cNvPr>
          <p:cNvSpPr>
            <a:spLocks noGrp="1"/>
          </p:cNvSpPr>
          <p:nvPr>
            <p:ph type="body" idx="2"/>
          </p:nvPr>
        </p:nvSpPr>
        <p:spPr/>
        <p:txBody>
          <a:bodyPr vert="vert270">
            <a:normAutofit/>
          </a:bodyPr>
          <a:lstStyle/>
          <a:p>
            <a:r>
              <a:rPr lang="de-DE" sz="6000" dirty="0">
                <a:solidFill>
                  <a:schemeClr val="bg2">
                    <a:lumMod val="25000"/>
                  </a:schemeClr>
                </a:solidFill>
              </a:rPr>
              <a:t>Aufgaben</a:t>
            </a:r>
            <a:endParaRPr lang="de-AT" sz="6000" dirty="0">
              <a:solidFill>
                <a:schemeClr val="bg2">
                  <a:lumMod val="25000"/>
                </a:schemeClr>
              </a:solidFill>
            </a:endParaRPr>
          </a:p>
        </p:txBody>
      </p:sp>
      <p:sp>
        <p:nvSpPr>
          <p:cNvPr id="5" name="Inhaltsplatzhalter 4">
            <a:extLst>
              <a:ext uri="{FF2B5EF4-FFF2-40B4-BE49-F238E27FC236}">
                <a16:creationId xmlns:a16="http://schemas.microsoft.com/office/drawing/2014/main" id="{ABF17C9D-D0EB-F01D-7348-E3828060DF81}"/>
              </a:ext>
            </a:extLst>
          </p:cNvPr>
          <p:cNvSpPr>
            <a:spLocks noGrp="1"/>
          </p:cNvSpPr>
          <p:nvPr>
            <p:ph sz="quarter" idx="1"/>
          </p:nvPr>
        </p:nvSpPr>
        <p:spPr/>
        <p:txBody>
          <a:bodyPr>
            <a:normAutofit lnSpcReduction="10000"/>
          </a:bodyPr>
          <a:lstStyle/>
          <a:p>
            <a:pPr>
              <a:buFont typeface="Wingdings" panose="05000000000000000000" pitchFamily="2" charset="2"/>
              <a:buChar char="Ø"/>
            </a:pPr>
            <a:r>
              <a:rPr lang="de-AT" dirty="0">
                <a:solidFill>
                  <a:schemeClr val="bg2">
                    <a:lumMod val="25000"/>
                  </a:schemeClr>
                </a:solidFill>
              </a:rPr>
              <a:t>Nur 1x österreichweit</a:t>
            </a:r>
          </a:p>
          <a:p>
            <a:pPr>
              <a:buFont typeface="Wingdings" panose="05000000000000000000" pitchFamily="2" charset="2"/>
              <a:buChar char="Ø"/>
            </a:pPr>
            <a:r>
              <a:rPr lang="de-AT" dirty="0">
                <a:solidFill>
                  <a:schemeClr val="bg2">
                    <a:lumMod val="25000"/>
                  </a:schemeClr>
                </a:solidFill>
              </a:rPr>
              <a:t>Abwicklung der Auszahlung</a:t>
            </a:r>
          </a:p>
          <a:p>
            <a:pPr>
              <a:buFont typeface="Wingdings" panose="05000000000000000000" pitchFamily="2" charset="2"/>
              <a:buChar char="Ø"/>
            </a:pPr>
            <a:r>
              <a:rPr lang="de-AT" dirty="0">
                <a:solidFill>
                  <a:schemeClr val="bg2">
                    <a:lumMod val="25000"/>
                  </a:schemeClr>
                </a:solidFill>
              </a:rPr>
              <a:t>Regress bei den einzelnen kirchlichen Rechtsträgern (Diözesen, Orden, Caritas, Vereine, …)</a:t>
            </a:r>
          </a:p>
          <a:p>
            <a:pPr>
              <a:buFont typeface="Wingdings" panose="05000000000000000000" pitchFamily="2" charset="2"/>
              <a:buChar char="Ø"/>
            </a:pPr>
            <a:r>
              <a:rPr lang="de-AT" dirty="0">
                <a:solidFill>
                  <a:schemeClr val="bg2">
                    <a:lumMod val="25000"/>
                  </a:schemeClr>
                </a:solidFill>
              </a:rPr>
              <a:t>Organisiert 2x/Jahr österreichweites Treffen von Stabsstellen, Ombudsstellen, Diözesanen Kommissionen, UOK</a:t>
            </a:r>
          </a:p>
          <a:p>
            <a:pPr>
              <a:buFont typeface="Wingdings" panose="05000000000000000000" pitchFamily="2" charset="2"/>
              <a:buChar char="Ø"/>
            </a:pPr>
            <a:r>
              <a:rPr lang="de-AT" dirty="0">
                <a:solidFill>
                  <a:schemeClr val="bg2">
                    <a:lumMod val="25000"/>
                  </a:schemeClr>
                </a:solidFill>
              </a:rPr>
              <a:t>Wertet Daten von UOK aus</a:t>
            </a:r>
          </a:p>
          <a:p>
            <a:pPr marL="0" indent="0">
              <a:buNone/>
            </a:pPr>
            <a:endParaRPr lang="de-AT" dirty="0"/>
          </a:p>
        </p:txBody>
      </p:sp>
    </p:spTree>
    <p:extLst>
      <p:ext uri="{BB962C8B-B14F-4D97-AF65-F5344CB8AC3E}">
        <p14:creationId xmlns:p14="http://schemas.microsoft.com/office/powerpoint/2010/main" val="10638065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vert="horz" lIns="91440" tIns="45720" rIns="91440" bIns="45720" anchor="ctr">
            <a:noAutofit/>
          </a:bodyPr>
          <a:lstStyle/>
          <a:p>
            <a:pPr algn="ctr"/>
            <a:r>
              <a:rPr lang="de-AT" sz="3200" b="1">
                <a:solidFill>
                  <a:srgbClr val="00B050"/>
                </a:solidFill>
              </a:rPr>
              <a:t>Unabhängige Opferschutzkommission</a:t>
            </a:r>
            <a:endParaRPr lang="de-AT" sz="3200" b="1"/>
          </a:p>
        </p:txBody>
      </p:sp>
      <p:sp>
        <p:nvSpPr>
          <p:cNvPr id="3" name="Inhaltsplatzhalter 2"/>
          <p:cNvSpPr>
            <a:spLocks noGrp="1"/>
          </p:cNvSpPr>
          <p:nvPr>
            <p:ph sz="quarter" idx="1"/>
          </p:nvPr>
        </p:nvSpPr>
        <p:spPr>
          <a:xfrm>
            <a:off x="179512" y="1700808"/>
            <a:ext cx="8856984" cy="5157192"/>
          </a:xfrm>
        </p:spPr>
        <p:txBody>
          <a:bodyPr vert="horz" lIns="91440" tIns="45720" rIns="91440" bIns="45720" anchor="t">
            <a:normAutofit/>
          </a:bodyPr>
          <a:lstStyle/>
          <a:p>
            <a:pPr marL="0" indent="0">
              <a:buNone/>
            </a:pPr>
            <a:r>
              <a:rPr lang="de-AT" sz="2800" i="1" dirty="0">
                <a:solidFill>
                  <a:schemeClr val="bg1">
                    <a:lumMod val="65000"/>
                  </a:schemeClr>
                </a:solidFill>
                <a:ea typeface="+mn-lt"/>
                <a:cs typeface="+mn-lt"/>
              </a:rPr>
              <a:t>Alle Zahlen für ganz Österreich </a:t>
            </a:r>
            <a:r>
              <a:rPr lang="de-AT" sz="1600" i="1" dirty="0">
                <a:solidFill>
                  <a:schemeClr val="bg1">
                    <a:lumMod val="65000"/>
                  </a:schemeClr>
                </a:solidFill>
                <a:ea typeface="+mn-lt"/>
                <a:cs typeface="+mn-lt"/>
              </a:rPr>
              <a:t>(Stand Dezember 2023, Statistik Stiftung Opferschutz)</a:t>
            </a:r>
            <a:endParaRPr lang="en-US" sz="1600" i="1" dirty="0">
              <a:solidFill>
                <a:schemeClr val="bg1">
                  <a:lumMod val="65000"/>
                </a:schemeClr>
              </a:solidFill>
              <a:ea typeface="+mn-lt"/>
              <a:cs typeface="+mn-lt"/>
            </a:endParaRPr>
          </a:p>
          <a:p>
            <a:pPr marL="0" indent="0">
              <a:buNone/>
            </a:pPr>
            <a:r>
              <a:rPr lang="de-AT" sz="2800" dirty="0">
                <a:solidFill>
                  <a:srgbClr val="0070C0"/>
                </a:solidFill>
              </a:rPr>
              <a:t>------------------------------------------------------------------------</a:t>
            </a:r>
          </a:p>
          <a:p>
            <a:pPr marL="0" indent="0">
              <a:buNone/>
            </a:pPr>
            <a:r>
              <a:rPr lang="de-AT" sz="2800" b="1" dirty="0">
                <a:solidFill>
                  <a:schemeClr val="bg2">
                    <a:lumMod val="25000"/>
                  </a:schemeClr>
                </a:solidFill>
              </a:rPr>
              <a:t>3.340</a:t>
            </a:r>
            <a:r>
              <a:rPr lang="de-AT" sz="2800" dirty="0">
                <a:solidFill>
                  <a:schemeClr val="bg2">
                    <a:lumMod val="25000"/>
                  </a:schemeClr>
                </a:solidFill>
              </a:rPr>
              <a:t> </a:t>
            </a:r>
            <a:r>
              <a:rPr lang="de-AT" sz="2800" b="1" dirty="0">
                <a:solidFill>
                  <a:schemeClr val="bg2">
                    <a:lumMod val="25000"/>
                  </a:schemeClr>
                </a:solidFill>
              </a:rPr>
              <a:t>Betroffene </a:t>
            </a:r>
            <a:r>
              <a:rPr lang="de-AT" sz="2800" dirty="0">
                <a:solidFill>
                  <a:schemeClr val="bg2">
                    <a:lumMod val="25000"/>
                  </a:schemeClr>
                </a:solidFill>
              </a:rPr>
              <a:t>(seit 2010) haben sich bisher gemeldet und Vorlage bei UOK eingeleitet </a:t>
            </a:r>
          </a:p>
          <a:p>
            <a:pPr lvl="1">
              <a:buFont typeface="Wingdings" panose="05000000000000000000" pitchFamily="2" charset="2"/>
              <a:buChar char="Ø"/>
            </a:pPr>
            <a:r>
              <a:rPr lang="de-AT" sz="2000" dirty="0">
                <a:solidFill>
                  <a:schemeClr val="bg2">
                    <a:lumMod val="25000"/>
                  </a:schemeClr>
                </a:solidFill>
              </a:rPr>
              <a:t>62,7% Männer, 37,3% Frauen</a:t>
            </a:r>
          </a:p>
          <a:p>
            <a:pPr lvl="1">
              <a:buFont typeface="Wingdings" panose="05000000000000000000" pitchFamily="2" charset="2"/>
              <a:buChar char="Ø"/>
            </a:pPr>
            <a:r>
              <a:rPr lang="de-AT" sz="2000" dirty="0">
                <a:solidFill>
                  <a:schemeClr val="bg2">
                    <a:lumMod val="25000"/>
                  </a:schemeClr>
                </a:solidFill>
                <a:ea typeface="+mn-lt"/>
                <a:cs typeface="+mn-lt"/>
              </a:rPr>
              <a:t>79% haben physische Gewalt erlebt</a:t>
            </a:r>
          </a:p>
          <a:p>
            <a:pPr lvl="1">
              <a:buFont typeface="Wingdings" panose="05000000000000000000" pitchFamily="2" charset="2"/>
              <a:buChar char="Ø"/>
            </a:pPr>
            <a:r>
              <a:rPr lang="de-AT" sz="2000" dirty="0">
                <a:solidFill>
                  <a:schemeClr val="bg2">
                    <a:lumMod val="25000"/>
                  </a:schemeClr>
                </a:solidFill>
                <a:ea typeface="+mn-lt"/>
                <a:cs typeface="+mn-lt"/>
              </a:rPr>
              <a:t>80% haben psychische Gewalt erlebt</a:t>
            </a:r>
          </a:p>
          <a:p>
            <a:pPr lvl="1">
              <a:buFont typeface="Wingdings" panose="05000000000000000000" pitchFamily="2" charset="2"/>
              <a:buChar char="Ø"/>
            </a:pPr>
            <a:r>
              <a:rPr lang="de-AT" sz="2000" dirty="0">
                <a:solidFill>
                  <a:schemeClr val="bg2">
                    <a:lumMod val="25000"/>
                  </a:schemeClr>
                </a:solidFill>
                <a:ea typeface="+mn-lt"/>
                <a:cs typeface="+mn-lt"/>
              </a:rPr>
              <a:t>28% haben sexualisierte Gewalt erlebt</a:t>
            </a:r>
          </a:p>
          <a:p>
            <a:pPr lvl="1">
              <a:buFont typeface="Wingdings" panose="05000000000000000000" pitchFamily="2" charset="2"/>
              <a:buChar char="Ø"/>
            </a:pPr>
            <a:r>
              <a:rPr lang="de-AT" sz="2000" dirty="0">
                <a:solidFill>
                  <a:schemeClr val="bg2">
                    <a:lumMod val="25000"/>
                  </a:schemeClr>
                </a:solidFill>
                <a:ea typeface="+mn-lt"/>
                <a:cs typeface="+mn-lt"/>
              </a:rPr>
              <a:t>11% haben physischen UND psychische UND sexualisierte Gewalt erlebt</a:t>
            </a:r>
          </a:p>
          <a:p>
            <a:endParaRPr lang="de-AT" sz="2800" dirty="0">
              <a:solidFill>
                <a:srgbClr val="0070C0"/>
              </a:solidFill>
            </a:endParaRPr>
          </a:p>
          <a:p>
            <a:endParaRPr lang="de-AT" sz="2800" dirty="0">
              <a:solidFill>
                <a:srgbClr val="0070C0"/>
              </a:solidFill>
            </a:endParaRPr>
          </a:p>
          <a:p>
            <a:endParaRPr lang="de-AT" sz="1600" dirty="0">
              <a:solidFill>
                <a:srgbClr val="0070C0"/>
              </a:solidFill>
            </a:endParaRPr>
          </a:p>
          <a:p>
            <a:pPr marL="0" indent="0">
              <a:buNone/>
            </a:pPr>
            <a:endParaRPr lang="de-AT" sz="1600" dirty="0">
              <a:solidFill>
                <a:srgbClr val="FF0000"/>
              </a:solidFill>
            </a:endParaRPr>
          </a:p>
        </p:txBody>
      </p:sp>
      <p:sp>
        <p:nvSpPr>
          <p:cNvPr id="4" name="Foliennummernplatzhalter 3"/>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51</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Tree>
    <p:extLst>
      <p:ext uri="{BB962C8B-B14F-4D97-AF65-F5344CB8AC3E}">
        <p14:creationId xmlns:p14="http://schemas.microsoft.com/office/powerpoint/2010/main" val="193364251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vert="horz" lIns="91440" tIns="45720" rIns="91440" bIns="45720" anchor="ctr">
            <a:noAutofit/>
          </a:bodyPr>
          <a:lstStyle/>
          <a:p>
            <a:pPr algn="ctr"/>
            <a:r>
              <a:rPr lang="de-AT" sz="3200" b="1">
                <a:solidFill>
                  <a:srgbClr val="00B050"/>
                </a:solidFill>
              </a:rPr>
              <a:t>Unabhängige Opferschutzkommission</a:t>
            </a:r>
            <a:endParaRPr lang="de-AT" sz="3200" b="1"/>
          </a:p>
        </p:txBody>
      </p:sp>
      <p:sp>
        <p:nvSpPr>
          <p:cNvPr id="3" name="Inhaltsplatzhalter 2"/>
          <p:cNvSpPr>
            <a:spLocks noGrp="1"/>
          </p:cNvSpPr>
          <p:nvPr>
            <p:ph sz="quarter" idx="1"/>
          </p:nvPr>
        </p:nvSpPr>
        <p:spPr>
          <a:xfrm>
            <a:off x="179512" y="1700808"/>
            <a:ext cx="8856984" cy="5157192"/>
          </a:xfrm>
        </p:spPr>
        <p:txBody>
          <a:bodyPr vert="horz" lIns="91440" tIns="45720" rIns="91440" bIns="45720" anchor="t">
            <a:normAutofit/>
          </a:bodyPr>
          <a:lstStyle/>
          <a:p>
            <a:pPr marL="0" indent="0">
              <a:buNone/>
            </a:pPr>
            <a:r>
              <a:rPr lang="de-AT" sz="2800" i="1" dirty="0">
                <a:solidFill>
                  <a:schemeClr val="bg1">
                    <a:lumMod val="65000"/>
                  </a:schemeClr>
                </a:solidFill>
                <a:ea typeface="+mn-lt"/>
                <a:cs typeface="+mn-lt"/>
              </a:rPr>
              <a:t>Alle Zahlen für ganz Österreich </a:t>
            </a:r>
            <a:r>
              <a:rPr lang="de-AT" sz="1600" i="1" dirty="0">
                <a:solidFill>
                  <a:schemeClr val="bg1">
                    <a:lumMod val="65000"/>
                  </a:schemeClr>
                </a:solidFill>
                <a:ea typeface="+mn-lt"/>
                <a:cs typeface="+mn-lt"/>
              </a:rPr>
              <a:t>(Stand Dezember 2023, Statistik Stiftung Opferschutz)</a:t>
            </a:r>
            <a:endParaRPr lang="en-US" sz="1600" i="1" dirty="0">
              <a:solidFill>
                <a:schemeClr val="bg1">
                  <a:lumMod val="65000"/>
                </a:schemeClr>
              </a:solidFill>
              <a:ea typeface="+mn-lt"/>
              <a:cs typeface="+mn-lt"/>
            </a:endParaRPr>
          </a:p>
          <a:p>
            <a:pPr marL="0" indent="0">
              <a:buNone/>
            </a:pPr>
            <a:r>
              <a:rPr lang="de-AT" sz="2400" dirty="0">
                <a:solidFill>
                  <a:srgbClr val="0070C0"/>
                </a:solidFill>
              </a:rPr>
              <a:t>-----------------------------------------------------</a:t>
            </a:r>
            <a:r>
              <a:rPr lang="de-AT" sz="2800" dirty="0">
                <a:solidFill>
                  <a:srgbClr val="0070C0"/>
                </a:solidFill>
              </a:rPr>
              <a:t>---------------------------</a:t>
            </a:r>
          </a:p>
          <a:p>
            <a:r>
              <a:rPr lang="de-AT" sz="2800" dirty="0">
                <a:solidFill>
                  <a:schemeClr val="bg2">
                    <a:lumMod val="25000"/>
                  </a:schemeClr>
                </a:solidFill>
              </a:rPr>
              <a:t>3.162 Entscheidungen der UOK, davon:</a:t>
            </a:r>
          </a:p>
          <a:p>
            <a:pPr lvl="1"/>
            <a:r>
              <a:rPr lang="de-AT" sz="2500" dirty="0">
                <a:solidFill>
                  <a:schemeClr val="bg2">
                    <a:lumMod val="25000"/>
                  </a:schemeClr>
                </a:solidFill>
              </a:rPr>
              <a:t>92 % positive Entscheidung (2.905)</a:t>
            </a:r>
          </a:p>
          <a:p>
            <a:pPr lvl="1"/>
            <a:r>
              <a:rPr lang="de-AT" sz="2500" dirty="0">
                <a:solidFill>
                  <a:schemeClr val="bg2">
                    <a:lumMod val="25000"/>
                  </a:schemeClr>
                </a:solidFill>
              </a:rPr>
              <a:t>8% negativ (257)</a:t>
            </a:r>
          </a:p>
          <a:p>
            <a:pPr marL="0" indent="0">
              <a:buNone/>
            </a:pPr>
            <a:endParaRPr lang="de-AT" sz="2800" dirty="0">
              <a:solidFill>
                <a:schemeClr val="bg2">
                  <a:lumMod val="25000"/>
                </a:schemeClr>
              </a:solidFill>
            </a:endParaRPr>
          </a:p>
          <a:p>
            <a:r>
              <a:rPr lang="de-AT" sz="2800" b="1" dirty="0">
                <a:solidFill>
                  <a:schemeClr val="bg2">
                    <a:lumMod val="25000"/>
                  </a:schemeClr>
                </a:solidFill>
              </a:rPr>
              <a:t>35,76 </a:t>
            </a:r>
            <a:r>
              <a:rPr lang="de-AT" sz="2800" b="1" dirty="0" err="1">
                <a:solidFill>
                  <a:schemeClr val="bg2">
                    <a:lumMod val="25000"/>
                  </a:schemeClr>
                </a:solidFill>
              </a:rPr>
              <a:t>Mio</a:t>
            </a:r>
            <a:r>
              <a:rPr lang="de-AT" sz="2800" b="1" dirty="0">
                <a:solidFill>
                  <a:schemeClr val="bg2">
                    <a:lumMod val="25000"/>
                  </a:schemeClr>
                </a:solidFill>
              </a:rPr>
              <a:t> € </a:t>
            </a:r>
            <a:r>
              <a:rPr lang="de-AT" sz="2800" dirty="0">
                <a:solidFill>
                  <a:schemeClr val="bg2">
                    <a:lumMod val="25000"/>
                  </a:schemeClr>
                </a:solidFill>
              </a:rPr>
              <a:t>wurden den Betroffenen zugesprochen</a:t>
            </a:r>
          </a:p>
          <a:p>
            <a:pPr lvl="1">
              <a:buFont typeface="Wingdings" panose="05000000000000000000" pitchFamily="2" charset="2"/>
              <a:buChar char="Ø"/>
            </a:pPr>
            <a:r>
              <a:rPr lang="de-DE" sz="2500" i="1" dirty="0">
                <a:solidFill>
                  <a:srgbClr val="FF0000"/>
                </a:solidFill>
              </a:rPr>
              <a:t>Die Gelder dafür stammen nicht aus dem Kirchenbeitrag!</a:t>
            </a:r>
            <a:endParaRPr lang="de-AT" sz="2500" i="1" dirty="0">
              <a:solidFill>
                <a:srgbClr val="FF0000"/>
              </a:solidFill>
            </a:endParaRPr>
          </a:p>
          <a:p>
            <a:endParaRPr lang="de-AT" sz="2800" dirty="0">
              <a:solidFill>
                <a:srgbClr val="0070C0"/>
              </a:solidFill>
            </a:endParaRPr>
          </a:p>
          <a:p>
            <a:endParaRPr lang="de-AT" sz="1600" dirty="0">
              <a:solidFill>
                <a:srgbClr val="0070C0"/>
              </a:solidFill>
            </a:endParaRPr>
          </a:p>
          <a:p>
            <a:pPr marL="0" indent="0">
              <a:buNone/>
            </a:pPr>
            <a:endParaRPr lang="de-AT" sz="1600" dirty="0">
              <a:solidFill>
                <a:srgbClr val="FF0000"/>
              </a:solidFill>
            </a:endParaRPr>
          </a:p>
        </p:txBody>
      </p:sp>
      <p:sp>
        <p:nvSpPr>
          <p:cNvPr id="4" name="Foliennummernplatzhalter 3"/>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52</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Tree>
    <p:extLst>
      <p:ext uri="{BB962C8B-B14F-4D97-AF65-F5344CB8AC3E}">
        <p14:creationId xmlns:p14="http://schemas.microsoft.com/office/powerpoint/2010/main" val="35991382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par>
                          <p:cTn id="21" fill="hold">
                            <p:stCondLst>
                              <p:cond delay="0"/>
                            </p:stCondLst>
                            <p:childTnLst>
                              <p:par>
                                <p:cTn id="22" presetID="1" presetClass="entr" presetSubtype="0" fill="hold" grpId="0" nodeType="afterEffect">
                                  <p:stCondLst>
                                    <p:cond delay="2000"/>
                                  </p:stCondLst>
                                  <p:childTnLst>
                                    <p:set>
                                      <p:cBhvr>
                                        <p:cTn id="23"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vert="horz" lIns="91440" tIns="45720" rIns="91440" bIns="45720" anchor="ctr">
            <a:noAutofit/>
          </a:bodyPr>
          <a:lstStyle/>
          <a:p>
            <a:pPr algn="ctr"/>
            <a:r>
              <a:rPr lang="de-AT" sz="3200" b="1">
                <a:solidFill>
                  <a:srgbClr val="00B050"/>
                </a:solidFill>
              </a:rPr>
              <a:t>Unabhängige Opferschutzkommission</a:t>
            </a:r>
            <a:endParaRPr lang="de-AT" sz="3200" b="1"/>
          </a:p>
        </p:txBody>
      </p:sp>
      <p:sp>
        <p:nvSpPr>
          <p:cNvPr id="3" name="Inhaltsplatzhalter 2"/>
          <p:cNvSpPr>
            <a:spLocks noGrp="1"/>
          </p:cNvSpPr>
          <p:nvPr>
            <p:ph sz="quarter" idx="1"/>
          </p:nvPr>
        </p:nvSpPr>
        <p:spPr>
          <a:xfrm>
            <a:off x="179512" y="1700808"/>
            <a:ext cx="8964488" cy="5157192"/>
          </a:xfrm>
        </p:spPr>
        <p:txBody>
          <a:bodyPr vert="horz" lIns="91440" tIns="45720" rIns="91440" bIns="45720" anchor="t">
            <a:normAutofit/>
          </a:bodyPr>
          <a:lstStyle/>
          <a:p>
            <a:pPr marL="0" indent="0">
              <a:buNone/>
            </a:pPr>
            <a:r>
              <a:rPr lang="de-AT" sz="2800" i="1" dirty="0">
                <a:solidFill>
                  <a:schemeClr val="bg1">
                    <a:lumMod val="65000"/>
                  </a:schemeClr>
                </a:solidFill>
                <a:ea typeface="+mn-lt"/>
                <a:cs typeface="+mn-lt"/>
              </a:rPr>
              <a:t>Alle Zahlen für ganz Österreich </a:t>
            </a:r>
            <a:r>
              <a:rPr lang="de-AT" sz="1600" i="1" dirty="0">
                <a:solidFill>
                  <a:schemeClr val="bg1">
                    <a:lumMod val="65000"/>
                  </a:schemeClr>
                </a:solidFill>
                <a:ea typeface="+mn-lt"/>
                <a:cs typeface="+mn-lt"/>
              </a:rPr>
              <a:t>(Stand Dezember 2023, Statistik Stiftung Opferschutz)</a:t>
            </a:r>
            <a:endParaRPr lang="en-US" sz="1600" i="1" dirty="0">
              <a:solidFill>
                <a:schemeClr val="bg1">
                  <a:lumMod val="65000"/>
                </a:schemeClr>
              </a:solidFill>
              <a:ea typeface="+mn-lt"/>
              <a:cs typeface="+mn-lt"/>
            </a:endParaRPr>
          </a:p>
          <a:p>
            <a:pPr marL="0" indent="0">
              <a:buNone/>
            </a:pPr>
            <a:r>
              <a:rPr lang="de-AT" sz="2400" dirty="0">
                <a:solidFill>
                  <a:srgbClr val="0070C0"/>
                </a:solidFill>
              </a:rPr>
              <a:t>--------------------------------------------------------------------</a:t>
            </a:r>
          </a:p>
          <a:p>
            <a:pPr marL="0" indent="0">
              <a:buNone/>
            </a:pPr>
            <a:endParaRPr lang="de-AT" sz="2800" dirty="0">
              <a:solidFill>
                <a:srgbClr val="0070C0"/>
              </a:solidFill>
              <a:ea typeface="+mn-lt"/>
              <a:cs typeface="+mn-lt"/>
            </a:endParaRPr>
          </a:p>
        </p:txBody>
      </p:sp>
      <p:sp>
        <p:nvSpPr>
          <p:cNvPr id="4" name="Foliennummernplatzhalter 3"/>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53</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graphicFrame>
        <p:nvGraphicFramePr>
          <p:cNvPr id="6" name="Diagramm 5"/>
          <p:cNvGraphicFramePr>
            <a:graphicFrameLocks/>
          </p:cNvGraphicFramePr>
          <p:nvPr/>
        </p:nvGraphicFramePr>
        <p:xfrm>
          <a:off x="1448656" y="2558265"/>
          <a:ext cx="6083486" cy="406905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4685923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547664" y="228600"/>
            <a:ext cx="7416824" cy="990600"/>
          </a:xfrm>
        </p:spPr>
        <p:txBody>
          <a:bodyPr vert="horz" lIns="91440" tIns="45720" rIns="91440" bIns="45720" anchor="ctr">
            <a:noAutofit/>
          </a:bodyPr>
          <a:lstStyle/>
          <a:p>
            <a:pPr algn="ctr"/>
            <a:r>
              <a:rPr lang="de-AT" sz="3200" b="1">
                <a:solidFill>
                  <a:srgbClr val="00B050"/>
                </a:solidFill>
              </a:rPr>
              <a:t>Unabhängige Opferschutzkommission</a:t>
            </a:r>
            <a:endParaRPr lang="de-AT" sz="3200" b="1"/>
          </a:p>
        </p:txBody>
      </p:sp>
      <p:sp>
        <p:nvSpPr>
          <p:cNvPr id="4" name="Foliennummernplatzhalter 3"/>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54</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3" name="Inhaltsplatzhalter 2"/>
          <p:cNvSpPr>
            <a:spLocks noGrp="1"/>
          </p:cNvSpPr>
          <p:nvPr>
            <p:ph sz="quarter" idx="1"/>
          </p:nvPr>
        </p:nvSpPr>
        <p:spPr>
          <a:xfrm>
            <a:off x="179512" y="1516698"/>
            <a:ext cx="8585448" cy="5341302"/>
          </a:xfrm>
        </p:spPr>
        <p:txBody>
          <a:bodyPr>
            <a:normAutofit/>
          </a:bodyPr>
          <a:lstStyle/>
          <a:p>
            <a:pPr marL="0" indent="0">
              <a:buNone/>
            </a:pPr>
            <a:r>
              <a:rPr lang="de-AT" sz="2000" b="1" i="1" dirty="0">
                <a:solidFill>
                  <a:schemeClr val="bg1">
                    <a:lumMod val="65000"/>
                  </a:schemeClr>
                </a:solidFill>
                <a:ea typeface="+mn-lt"/>
                <a:cs typeface="+mn-lt"/>
              </a:rPr>
              <a:t>Alle Zahlen für ganz Österreich </a:t>
            </a:r>
            <a:r>
              <a:rPr lang="de-AT" sz="1800" i="1" dirty="0">
                <a:solidFill>
                  <a:schemeClr val="bg1">
                    <a:lumMod val="65000"/>
                  </a:schemeClr>
                </a:solidFill>
                <a:ea typeface="+mn-lt"/>
                <a:cs typeface="+mn-lt"/>
              </a:rPr>
              <a:t>(Stand Februar 2023, Statistik Stiftung Opferschutz)</a:t>
            </a:r>
          </a:p>
          <a:p>
            <a:pPr marL="0" indent="0">
              <a:buNone/>
            </a:pPr>
            <a:r>
              <a:rPr lang="de-AT" sz="2400" dirty="0">
                <a:solidFill>
                  <a:srgbClr val="0070C0"/>
                </a:solidFill>
              </a:rPr>
              <a:t>----------------------------------------------------------------------------------</a:t>
            </a:r>
          </a:p>
        </p:txBody>
      </p:sp>
      <p:pic>
        <p:nvPicPr>
          <p:cNvPr id="6" name="Grafik 5">
            <a:extLst>
              <a:ext uri="{FF2B5EF4-FFF2-40B4-BE49-F238E27FC236}">
                <a16:creationId xmlns:a16="http://schemas.microsoft.com/office/drawing/2014/main" id="{31A3F2EC-6C8F-A977-01F1-FBCB179555BB}"/>
              </a:ext>
            </a:extLst>
          </p:cNvPr>
          <p:cNvPicPr>
            <a:picLocks noChangeAspect="1"/>
          </p:cNvPicPr>
          <p:nvPr/>
        </p:nvPicPr>
        <p:blipFill>
          <a:blip r:embed="rId3"/>
          <a:stretch>
            <a:fillRect/>
          </a:stretch>
        </p:blipFill>
        <p:spPr>
          <a:xfrm>
            <a:off x="1547664" y="3067217"/>
            <a:ext cx="5926463" cy="3562183"/>
          </a:xfrm>
          <a:prstGeom prst="rect">
            <a:avLst/>
          </a:prstGeom>
        </p:spPr>
      </p:pic>
    </p:spTree>
    <p:extLst>
      <p:ext uri="{BB962C8B-B14F-4D97-AF65-F5344CB8AC3E}">
        <p14:creationId xmlns:p14="http://schemas.microsoft.com/office/powerpoint/2010/main" val="39921090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1">
            <a:extLst>
              <a:ext uri="{FF2B5EF4-FFF2-40B4-BE49-F238E27FC236}">
                <a16:creationId xmlns:a16="http://schemas.microsoft.com/office/drawing/2014/main" id="{355E11E9-AE32-5901-141E-B56958D5B28C}"/>
              </a:ext>
            </a:extLst>
          </p:cNvPr>
          <p:cNvSpPr>
            <a:spLocks noGrp="1"/>
          </p:cNvSpPr>
          <p:nvPr>
            <p:ph type="body" sz="half" idx="2"/>
          </p:nvPr>
        </p:nvSpPr>
        <p:spPr/>
        <p:txBody>
          <a:bodyPr>
            <a:normAutofit/>
          </a:bodyPr>
          <a:lstStyle/>
          <a:p>
            <a:r>
              <a:rPr lang="en-US" sz="1000" dirty="0"/>
              <a:t>Quelle: Ruppert</a:t>
            </a:r>
          </a:p>
        </p:txBody>
      </p:sp>
      <p:sp>
        <p:nvSpPr>
          <p:cNvPr id="2" name="Titel 1"/>
          <p:cNvSpPr>
            <a:spLocks noGrp="1"/>
          </p:cNvSpPr>
          <p:nvPr>
            <p:ph type="title"/>
          </p:nvPr>
        </p:nvSpPr>
        <p:spPr/>
        <p:txBody>
          <a:bodyPr anchor="ctr">
            <a:normAutofit/>
          </a:bodyPr>
          <a:lstStyle/>
          <a:p>
            <a:r>
              <a:rPr lang="de-DE" b="1" dirty="0">
                <a:solidFill>
                  <a:schemeClr val="bg2">
                    <a:lumMod val="25000"/>
                  </a:schemeClr>
                </a:solidFill>
              </a:rPr>
              <a:t>Fallgeschichten</a:t>
            </a:r>
            <a:endParaRPr lang="de-AT" b="1" dirty="0">
              <a:solidFill>
                <a:schemeClr val="bg2">
                  <a:lumMod val="25000"/>
                </a:schemeClr>
              </a:solidFill>
            </a:endParaRPr>
          </a:p>
        </p:txBody>
      </p:sp>
      <p:sp>
        <p:nvSpPr>
          <p:cNvPr id="3" name="Foliennummernplatzhalter 2"/>
          <p:cNvSpPr>
            <a:spLocks noGrp="1"/>
          </p:cNvSpPr>
          <p:nvPr>
            <p:ph type="sldNum" sz="quarter" idx="11"/>
          </p:nvPr>
        </p:nvSpPr>
        <p:spPr/>
        <p:txBody>
          <a:bodyPr anchor="ctr">
            <a:normAutofit/>
          </a:bodyPr>
          <a:lstStyle/>
          <a:p>
            <a:pPr marL="0" marR="0" lvl="0" indent="0" defTabSz="914400" rtl="0" eaLnBrk="1" fontAlgn="auto" latinLnBrk="0" hangingPunct="1">
              <a:spcBef>
                <a:spcPts val="0"/>
              </a:spcBef>
              <a:spcAft>
                <a:spcPts val="600"/>
              </a:spcAft>
              <a:buClrTx/>
              <a:buSzTx/>
              <a:buFontTx/>
              <a:buNone/>
              <a:tabLst/>
              <a:defRPr/>
            </a:pPr>
            <a:fld id="{B90F5A57-8277-4128-9E0F-D3B511DCDD08}" type="slidenum">
              <a:rPr kumimoji="0" lang="de-AT" b="1" i="0" u="none" strike="noStrike" kern="1200" cap="none" spc="0" normalizeH="0" baseline="0" noProof="0" smtClean="0">
                <a:ln>
                  <a:noFill/>
                </a:ln>
                <a:effectLst/>
                <a:uLnTx/>
                <a:uFillTx/>
              </a:rPr>
              <a:pPr marL="0" marR="0" lvl="0" indent="0" defTabSz="914400" rtl="0" eaLnBrk="1" fontAlgn="auto" latinLnBrk="0" hangingPunct="1">
                <a:spcBef>
                  <a:spcPts val="0"/>
                </a:spcBef>
                <a:spcAft>
                  <a:spcPts val="600"/>
                </a:spcAft>
                <a:buClrTx/>
                <a:buSzTx/>
                <a:buFontTx/>
                <a:buNone/>
                <a:tabLst/>
                <a:defRPr/>
              </a:pPr>
              <a:t>55</a:t>
            </a:fld>
            <a:endParaRPr kumimoji="0" lang="de-AT" b="1" i="0" u="none" strike="noStrike" kern="1200" cap="none" spc="0" normalizeH="0" baseline="0" noProof="0">
              <a:ln>
                <a:noFill/>
              </a:ln>
              <a:effectLst/>
              <a:uLnTx/>
              <a:uFillTx/>
            </a:endParaRPr>
          </a:p>
        </p:txBody>
      </p:sp>
      <p:pic>
        <p:nvPicPr>
          <p:cNvPr id="5" name="Grafik 6" descr="Ein Bild, das Gras, draußen, Blume, Pflanze enthält.&#10;&#10;Beschreibung automatisch generiert.">
            <a:extLst>
              <a:ext uri="{FF2B5EF4-FFF2-40B4-BE49-F238E27FC236}">
                <a16:creationId xmlns:a16="http://schemas.microsoft.com/office/drawing/2014/main" id="{03F5191A-417C-C582-D7B5-44C51D589607}"/>
              </a:ext>
            </a:extLst>
          </p:cNvPr>
          <p:cNvPicPr>
            <a:picLocks noGrp="1" noChangeAspect="1"/>
          </p:cNvPicPr>
          <p:nvPr>
            <p:ph type="pic" idx="1"/>
          </p:nvPr>
        </p:nvPicPr>
        <p:blipFill rotWithShape="1">
          <a:blip r:embed="rId2"/>
          <a:srcRect t="9835" b="9835"/>
          <a:stretch/>
        </p:blipFill>
        <p:spPr>
          <a:noFill/>
        </p:spPr>
      </p:pic>
    </p:spTree>
    <p:extLst>
      <p:ext uri="{BB962C8B-B14F-4D97-AF65-F5344CB8AC3E}">
        <p14:creationId xmlns:p14="http://schemas.microsoft.com/office/powerpoint/2010/main" val="8672945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51520" y="228600"/>
            <a:ext cx="8514528" cy="990600"/>
          </a:xfrm>
        </p:spPr>
        <p:txBody>
          <a:bodyPr>
            <a:noAutofit/>
          </a:bodyPr>
          <a:lstStyle/>
          <a:p>
            <a:pPr algn="ctr"/>
            <a:r>
              <a:rPr lang="de-AT" sz="4000" b="1">
                <a:solidFill>
                  <a:srgbClr val="00B050"/>
                </a:solidFill>
              </a:rPr>
              <a:t>Beratungsstellen</a:t>
            </a:r>
            <a:endParaRPr lang="de-AT" sz="4000" b="1"/>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56</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3" name="Inhaltsplatzhalter 2"/>
          <p:cNvSpPr>
            <a:spLocks noGrp="1"/>
          </p:cNvSpPr>
          <p:nvPr>
            <p:ph sz="quarter" idx="1"/>
          </p:nvPr>
        </p:nvSpPr>
        <p:spPr>
          <a:xfrm>
            <a:off x="266700" y="1700808"/>
            <a:ext cx="8857840" cy="4755232"/>
          </a:xfrm>
        </p:spPr>
        <p:txBody>
          <a:bodyPr>
            <a:noAutofit/>
          </a:bodyPr>
          <a:lstStyle/>
          <a:p>
            <a:pPr>
              <a:spcBef>
                <a:spcPts val="0"/>
              </a:spcBef>
            </a:pPr>
            <a:endParaRPr lang="de-DE" sz="1400">
              <a:solidFill>
                <a:srgbClr val="0070C0"/>
              </a:solidFill>
            </a:endParaRPr>
          </a:p>
          <a:p>
            <a:pPr>
              <a:spcBef>
                <a:spcPts val="0"/>
              </a:spcBef>
            </a:pPr>
            <a:endParaRPr lang="de-DE" sz="2000" b="1">
              <a:solidFill>
                <a:srgbClr val="0070C0"/>
              </a:solidFill>
            </a:endParaRPr>
          </a:p>
          <a:p>
            <a:pPr marL="0" indent="0">
              <a:spcBef>
                <a:spcPts val="0"/>
              </a:spcBef>
              <a:buNone/>
            </a:pPr>
            <a:endParaRPr lang="de-AT" sz="2000" b="1">
              <a:solidFill>
                <a:srgbClr val="0070C0"/>
              </a:solidFill>
            </a:endParaRPr>
          </a:p>
        </p:txBody>
      </p:sp>
      <p:pic>
        <p:nvPicPr>
          <p:cNvPr id="4" name="Grafik 3"/>
          <p:cNvPicPr>
            <a:picLocks noChangeAspect="1"/>
          </p:cNvPicPr>
          <p:nvPr/>
        </p:nvPicPr>
        <p:blipFill>
          <a:blip r:embed="rId3"/>
          <a:stretch>
            <a:fillRect/>
          </a:stretch>
        </p:blipFill>
        <p:spPr>
          <a:xfrm>
            <a:off x="1259632" y="1731313"/>
            <a:ext cx="6680883" cy="4452182"/>
          </a:xfrm>
          <a:prstGeom prst="rect">
            <a:avLst/>
          </a:prstGeom>
          <a:solidFill>
            <a:srgbClr val="FFFF00"/>
          </a:solidFill>
        </p:spPr>
      </p:pic>
      <p:sp>
        <p:nvSpPr>
          <p:cNvPr id="6" name="Rechteck 5"/>
          <p:cNvSpPr/>
          <p:nvPr/>
        </p:nvSpPr>
        <p:spPr>
          <a:xfrm>
            <a:off x="6300192" y="6207106"/>
            <a:ext cx="1872208" cy="32497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a:ln>
                  <a:noFill/>
                </a:ln>
                <a:solidFill>
                  <a:srgbClr val="FEB80A">
                    <a:lumMod val="50000"/>
                  </a:srgbClr>
                </a:solidFill>
                <a:effectLst/>
                <a:uLnTx/>
                <a:uFillTx/>
                <a:latin typeface="Tw Cen MT"/>
                <a:ea typeface="+mn-ea"/>
                <a:cs typeface="+mn-cs"/>
              </a:rPr>
              <a:t>Free-</a:t>
            </a:r>
            <a:r>
              <a:rPr kumimoji="0" lang="de-DE" sz="1200" b="0" i="0" u="none" strike="noStrike" kern="1200" cap="none" spc="0" normalizeH="0" baseline="0" noProof="0" err="1">
                <a:ln>
                  <a:noFill/>
                </a:ln>
                <a:solidFill>
                  <a:srgbClr val="FEB80A">
                    <a:lumMod val="50000"/>
                  </a:srgbClr>
                </a:solidFill>
                <a:effectLst/>
                <a:uLnTx/>
                <a:uFillTx/>
                <a:latin typeface="Tw Cen MT"/>
                <a:ea typeface="+mn-ea"/>
                <a:cs typeface="+mn-cs"/>
              </a:rPr>
              <a:t>Photos</a:t>
            </a:r>
            <a:r>
              <a:rPr kumimoji="0" lang="de-DE" sz="1200" b="0" i="0" u="none" strike="noStrike" kern="1200" cap="none" spc="0" normalizeH="0" baseline="0" noProof="0">
                <a:ln>
                  <a:noFill/>
                </a:ln>
                <a:solidFill>
                  <a:srgbClr val="FEB80A">
                    <a:lumMod val="50000"/>
                  </a:srgbClr>
                </a:solidFill>
                <a:effectLst/>
                <a:uLnTx/>
                <a:uFillTx/>
                <a:latin typeface="Tw Cen MT"/>
                <a:ea typeface="+mn-ea"/>
                <a:cs typeface="+mn-cs"/>
              </a:rPr>
              <a:t>-</a:t>
            </a:r>
            <a:r>
              <a:rPr kumimoji="0" lang="de-DE" sz="1200" b="0" i="0" u="none" strike="noStrike" kern="1200" cap="none" spc="0" normalizeH="0" baseline="0" noProof="0" err="1">
                <a:ln>
                  <a:noFill/>
                </a:ln>
                <a:solidFill>
                  <a:srgbClr val="FEB80A">
                    <a:lumMod val="50000"/>
                  </a:srgbClr>
                </a:solidFill>
                <a:effectLst/>
                <a:uLnTx/>
                <a:uFillTx/>
                <a:latin typeface="Tw Cen MT"/>
                <a:ea typeface="+mn-ea"/>
                <a:cs typeface="+mn-cs"/>
              </a:rPr>
              <a:t>Pixaay</a:t>
            </a:r>
            <a:endParaRPr kumimoji="0" lang="de-AT" sz="1200" b="0" i="0" u="none" strike="noStrike" kern="1200" cap="none" spc="0" normalizeH="0" baseline="0" noProof="0">
              <a:ln>
                <a:noFill/>
              </a:ln>
              <a:solidFill>
                <a:srgbClr val="FEB80A">
                  <a:lumMod val="50000"/>
                </a:srgbClr>
              </a:solidFill>
              <a:effectLst/>
              <a:uLnTx/>
              <a:uFillTx/>
              <a:latin typeface="Tw Cen MT"/>
              <a:ea typeface="+mn-ea"/>
              <a:cs typeface="+mn-cs"/>
            </a:endParaRPr>
          </a:p>
        </p:txBody>
      </p:sp>
    </p:spTree>
    <p:extLst>
      <p:ext uri="{BB962C8B-B14F-4D97-AF65-F5344CB8AC3E}">
        <p14:creationId xmlns:p14="http://schemas.microsoft.com/office/powerpoint/2010/main" val="17478078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19672" y="403860"/>
            <a:ext cx="7161556" cy="990600"/>
          </a:xfrm>
        </p:spPr>
        <p:txBody>
          <a:bodyPr>
            <a:noAutofit/>
          </a:bodyPr>
          <a:lstStyle/>
          <a:p>
            <a:pPr algn="ctr"/>
            <a:r>
              <a:rPr lang="de-AT" sz="3600" b="1">
                <a:solidFill>
                  <a:srgbClr val="00B050"/>
                </a:solidFill>
              </a:rPr>
              <a:t>Beratungsstellen Erzdiözese Wien</a:t>
            </a:r>
            <a:br>
              <a:rPr lang="de-AT" sz="3600" b="1">
                <a:solidFill>
                  <a:srgbClr val="00B050"/>
                </a:solidFill>
              </a:rPr>
            </a:br>
            <a:endParaRPr lang="de-AT" sz="3600" b="1"/>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57</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3" name="Inhaltsplatzhalter 2"/>
          <p:cNvSpPr>
            <a:spLocks noGrp="1"/>
          </p:cNvSpPr>
          <p:nvPr>
            <p:ph sz="quarter" idx="1"/>
          </p:nvPr>
        </p:nvSpPr>
        <p:spPr>
          <a:xfrm>
            <a:off x="533400" y="1569720"/>
            <a:ext cx="8610600" cy="4755232"/>
          </a:xfrm>
        </p:spPr>
        <p:txBody>
          <a:bodyPr>
            <a:noAutofit/>
          </a:bodyPr>
          <a:lstStyle/>
          <a:p>
            <a:pPr>
              <a:spcBef>
                <a:spcPts val="0"/>
              </a:spcBef>
            </a:pPr>
            <a:endParaRPr lang="de-DE" sz="1400">
              <a:solidFill>
                <a:srgbClr val="0070C0"/>
              </a:solidFill>
            </a:endParaRPr>
          </a:p>
          <a:p>
            <a:pPr>
              <a:spcBef>
                <a:spcPts val="0"/>
              </a:spcBef>
            </a:pPr>
            <a:r>
              <a:rPr lang="de-AT" sz="2400" b="1">
                <a:solidFill>
                  <a:srgbClr val="0070C0"/>
                </a:solidFill>
              </a:rPr>
              <a:t>Ombudsstelle</a:t>
            </a:r>
            <a:r>
              <a:rPr lang="de-AT" sz="2400">
                <a:solidFill>
                  <a:srgbClr val="0070C0"/>
                </a:solidFill>
              </a:rPr>
              <a:t> für Opfer von Gewalt u. sexuellem Missbrauch in der katholischen Kirche, Untere </a:t>
            </a:r>
            <a:r>
              <a:rPr lang="de-AT" sz="2400" err="1">
                <a:solidFill>
                  <a:srgbClr val="0070C0"/>
                </a:solidFill>
              </a:rPr>
              <a:t>Viaduktgasse</a:t>
            </a:r>
            <a:r>
              <a:rPr lang="de-AT" sz="2400">
                <a:solidFill>
                  <a:srgbClr val="0070C0"/>
                </a:solidFill>
              </a:rPr>
              <a:t> 53/2B, 1030 Wien, </a:t>
            </a:r>
            <a:br>
              <a:rPr lang="de-AT" sz="2400">
                <a:solidFill>
                  <a:srgbClr val="0070C0"/>
                </a:solidFill>
              </a:rPr>
            </a:br>
            <a:r>
              <a:rPr lang="de-AT" sz="2400">
                <a:solidFill>
                  <a:srgbClr val="0070C0"/>
                </a:solidFill>
              </a:rPr>
              <a:t>01- 319 66 45, </a:t>
            </a:r>
            <a:r>
              <a:rPr lang="de-AT" sz="2400">
                <a:solidFill>
                  <a:srgbClr val="0070C0"/>
                </a:solidFill>
                <a:hlinkClick r:id="rId3"/>
              </a:rPr>
              <a:t>ombudsstelle@edw.or.at</a:t>
            </a:r>
            <a:endParaRPr lang="de-AT" sz="2400">
              <a:solidFill>
                <a:srgbClr val="0070C0"/>
              </a:solidFill>
            </a:endParaRPr>
          </a:p>
          <a:p>
            <a:pPr>
              <a:spcBef>
                <a:spcPts val="0"/>
              </a:spcBef>
            </a:pPr>
            <a:endParaRPr lang="de-AT" sz="2400">
              <a:solidFill>
                <a:srgbClr val="0070C0"/>
              </a:solidFill>
            </a:endParaRPr>
          </a:p>
          <a:p>
            <a:pPr>
              <a:spcBef>
                <a:spcPts val="0"/>
              </a:spcBef>
            </a:pPr>
            <a:r>
              <a:rPr lang="de-AT" sz="2400" b="1">
                <a:solidFill>
                  <a:srgbClr val="0070C0"/>
                </a:solidFill>
              </a:rPr>
              <a:t>Stabsstelle </a:t>
            </a:r>
            <a:r>
              <a:rPr lang="de-AT" sz="2400">
                <a:solidFill>
                  <a:srgbClr val="0070C0"/>
                </a:solidFill>
              </a:rPr>
              <a:t>für Missbrauchs- und Gewaltprävention der EDW, Stephansplatz 6/5/515, 1010 Wien, 0664-51552-43; </a:t>
            </a:r>
            <a:r>
              <a:rPr lang="de-AT" sz="2400">
                <a:solidFill>
                  <a:srgbClr val="0070C0"/>
                </a:solidFill>
                <a:hlinkClick r:id="rId4"/>
              </a:rPr>
              <a:t>hinsehen@edw.or.at</a:t>
            </a:r>
            <a:r>
              <a:rPr lang="de-AT" sz="2400">
                <a:solidFill>
                  <a:srgbClr val="0070C0"/>
                </a:solidFill>
              </a:rPr>
              <a:t>, </a:t>
            </a:r>
            <a:r>
              <a:rPr lang="de-AT" sz="2400">
                <a:solidFill>
                  <a:srgbClr val="0070C0"/>
                </a:solidFill>
                <a:hlinkClick r:id="rId5"/>
              </a:rPr>
              <a:t>www.hinsehen.at</a:t>
            </a:r>
            <a:endParaRPr lang="de-AT" sz="2400">
              <a:solidFill>
                <a:srgbClr val="0070C0"/>
              </a:solidFill>
            </a:endParaRPr>
          </a:p>
          <a:p>
            <a:pPr>
              <a:spcBef>
                <a:spcPts val="0"/>
              </a:spcBef>
            </a:pPr>
            <a:endParaRPr lang="de-AT" sz="2400">
              <a:solidFill>
                <a:srgbClr val="0070C0"/>
              </a:solidFill>
            </a:endParaRPr>
          </a:p>
          <a:p>
            <a:pPr>
              <a:spcBef>
                <a:spcPts val="0"/>
              </a:spcBef>
            </a:pPr>
            <a:r>
              <a:rPr lang="de-DE" sz="2400" b="1">
                <a:solidFill>
                  <a:srgbClr val="0070C0"/>
                </a:solidFill>
              </a:rPr>
              <a:t>142 Telefonseelsorge  (0-24 Uhr)</a:t>
            </a:r>
          </a:p>
          <a:p>
            <a:pPr>
              <a:spcBef>
                <a:spcPts val="0"/>
              </a:spcBef>
            </a:pPr>
            <a:endParaRPr lang="de-DE" sz="2000" b="1">
              <a:solidFill>
                <a:srgbClr val="0070C0"/>
              </a:solidFill>
            </a:endParaRPr>
          </a:p>
          <a:p>
            <a:pPr>
              <a:spcBef>
                <a:spcPts val="0"/>
              </a:spcBef>
            </a:pPr>
            <a:endParaRPr lang="de-DE" sz="2000" b="1">
              <a:solidFill>
                <a:srgbClr val="0070C0"/>
              </a:solidFill>
            </a:endParaRPr>
          </a:p>
          <a:p>
            <a:pPr>
              <a:spcBef>
                <a:spcPts val="0"/>
              </a:spcBef>
            </a:pPr>
            <a:endParaRPr lang="de-DE" sz="2000" b="1">
              <a:solidFill>
                <a:srgbClr val="0070C0"/>
              </a:solidFill>
            </a:endParaRPr>
          </a:p>
          <a:p>
            <a:pPr marL="0" indent="0">
              <a:spcBef>
                <a:spcPts val="0"/>
              </a:spcBef>
              <a:buNone/>
            </a:pPr>
            <a:endParaRPr lang="de-AT" sz="2000" b="1">
              <a:solidFill>
                <a:srgbClr val="0070C0"/>
              </a:solidFill>
            </a:endParaRPr>
          </a:p>
        </p:txBody>
      </p:sp>
    </p:spTree>
    <p:extLst>
      <p:ext uri="{BB962C8B-B14F-4D97-AF65-F5344CB8AC3E}">
        <p14:creationId xmlns:p14="http://schemas.microsoft.com/office/powerpoint/2010/main" val="1245994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pPr algn="ctr"/>
            <a:r>
              <a:rPr lang="de-AT" sz="3600" b="1">
                <a:solidFill>
                  <a:srgbClr val="00B050"/>
                </a:solidFill>
              </a:rPr>
              <a:t>Fachberatungsstellen Wien</a:t>
            </a:r>
            <a:endParaRPr lang="de-AT" sz="3600" b="1"/>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58</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3" name="Inhaltsplatzhalter 2"/>
          <p:cNvSpPr>
            <a:spLocks noGrp="1"/>
          </p:cNvSpPr>
          <p:nvPr>
            <p:ph sz="quarter" idx="1"/>
          </p:nvPr>
        </p:nvSpPr>
        <p:spPr>
          <a:xfrm>
            <a:off x="533399" y="1376091"/>
            <a:ext cx="8748331" cy="5400600"/>
          </a:xfrm>
        </p:spPr>
        <p:txBody>
          <a:bodyPr>
            <a:noAutofit/>
          </a:bodyPr>
          <a:lstStyle/>
          <a:p>
            <a:pPr>
              <a:spcBef>
                <a:spcPts val="0"/>
              </a:spcBef>
            </a:pPr>
            <a:endParaRPr lang="de-DE" sz="1400" dirty="0">
              <a:solidFill>
                <a:srgbClr val="0070C0"/>
              </a:solidFill>
            </a:endParaRPr>
          </a:p>
          <a:p>
            <a:pPr>
              <a:spcBef>
                <a:spcPts val="0"/>
              </a:spcBef>
            </a:pPr>
            <a:r>
              <a:rPr lang="de-AT" sz="2200" b="1" dirty="0">
                <a:solidFill>
                  <a:srgbClr val="0070C0"/>
                </a:solidFill>
              </a:rPr>
              <a:t>147 Rat auf Draht </a:t>
            </a:r>
            <a:r>
              <a:rPr lang="de-AT" sz="2200" dirty="0">
                <a:solidFill>
                  <a:srgbClr val="0070C0"/>
                </a:solidFill>
              </a:rPr>
              <a:t>(0-24 Uhr) </a:t>
            </a:r>
          </a:p>
          <a:p>
            <a:pPr>
              <a:spcBef>
                <a:spcPts val="0"/>
              </a:spcBef>
            </a:pPr>
            <a:r>
              <a:rPr lang="de-AT" sz="2200" b="1" dirty="0">
                <a:solidFill>
                  <a:srgbClr val="0070C0"/>
                </a:solidFill>
              </a:rPr>
              <a:t>Kinderschutzzentrum,</a:t>
            </a:r>
            <a:r>
              <a:rPr lang="de-AT" sz="2200" dirty="0">
                <a:solidFill>
                  <a:srgbClr val="0070C0"/>
                </a:solidFill>
              </a:rPr>
              <a:t>1030 </a:t>
            </a:r>
            <a:r>
              <a:rPr lang="de-AT" sz="2200" dirty="0" err="1">
                <a:solidFill>
                  <a:srgbClr val="0070C0"/>
                </a:solidFill>
              </a:rPr>
              <a:t>Mohsgasse</a:t>
            </a:r>
            <a:r>
              <a:rPr lang="de-AT" sz="2200" dirty="0">
                <a:solidFill>
                  <a:srgbClr val="0070C0"/>
                </a:solidFill>
              </a:rPr>
              <a:t> 1, www.kinderschutz-wien.at </a:t>
            </a:r>
            <a:r>
              <a:rPr lang="de-AT" sz="2200" dirty="0" err="1">
                <a:solidFill>
                  <a:srgbClr val="0070C0"/>
                </a:solidFill>
              </a:rPr>
              <a:t>office@kinderschutzzentrum.wien</a:t>
            </a:r>
            <a:r>
              <a:rPr lang="de-AT" sz="2200" dirty="0">
                <a:solidFill>
                  <a:srgbClr val="0070C0"/>
                </a:solidFill>
              </a:rPr>
              <a:t>, 01/526 18 20, </a:t>
            </a:r>
          </a:p>
          <a:p>
            <a:pPr>
              <a:spcBef>
                <a:spcPts val="0"/>
              </a:spcBef>
            </a:pPr>
            <a:r>
              <a:rPr lang="de-AT" sz="2200" b="1" dirty="0">
                <a:solidFill>
                  <a:srgbClr val="0070C0"/>
                </a:solidFill>
              </a:rPr>
              <a:t>Die Möwe: </a:t>
            </a:r>
            <a:r>
              <a:rPr lang="de-AT" sz="2200" dirty="0">
                <a:solidFill>
                  <a:srgbClr val="0070C0"/>
                </a:solidFill>
              </a:rPr>
              <a:t>www.die-moewe.at  kinderschutz@die-moewe.at 01/5321515 </a:t>
            </a:r>
          </a:p>
          <a:p>
            <a:pPr>
              <a:spcBef>
                <a:spcPts val="0"/>
              </a:spcBef>
            </a:pPr>
            <a:r>
              <a:rPr lang="de-AT" sz="2200" b="1" dirty="0">
                <a:solidFill>
                  <a:srgbClr val="0070C0"/>
                </a:solidFill>
              </a:rPr>
              <a:t>Familienberatung</a:t>
            </a:r>
            <a:br>
              <a:rPr lang="de-AT" sz="2200" b="1" dirty="0">
                <a:solidFill>
                  <a:srgbClr val="0070C0"/>
                </a:solidFill>
              </a:rPr>
            </a:br>
            <a:r>
              <a:rPr lang="de-AT" sz="2200" dirty="0">
                <a:solidFill>
                  <a:srgbClr val="0070C0"/>
                </a:solidFill>
              </a:rPr>
              <a:t>https://</a:t>
            </a:r>
            <a:r>
              <a:rPr lang="de-AT" sz="2200" dirty="0">
                <a:solidFill>
                  <a:srgbClr val="0070C0"/>
                </a:solidFill>
                <a:hlinkClick r:id="rId3"/>
              </a:rPr>
              <a:t>www.familienberatung.gv.at</a:t>
            </a:r>
            <a:endParaRPr lang="de-AT" sz="2200" dirty="0">
              <a:solidFill>
                <a:srgbClr val="0070C0"/>
              </a:solidFill>
            </a:endParaRPr>
          </a:p>
          <a:p>
            <a:pPr>
              <a:spcBef>
                <a:spcPts val="0"/>
              </a:spcBef>
            </a:pPr>
            <a:r>
              <a:rPr lang="de-DE" sz="2200" b="1" dirty="0">
                <a:solidFill>
                  <a:srgbClr val="0070C0"/>
                </a:solidFill>
              </a:rPr>
              <a:t>Interventionsstelle gegen Gewalt in der Familie, </a:t>
            </a:r>
            <a:r>
              <a:rPr lang="de-DE" sz="2200" dirty="0">
                <a:solidFill>
                  <a:srgbClr val="0070C0"/>
                </a:solidFill>
              </a:rPr>
              <a:t>1070 Neubaugasse 1/3, 01- 585 32 88;</a:t>
            </a:r>
            <a:r>
              <a:rPr lang="de-DE" sz="2200" b="1" dirty="0">
                <a:solidFill>
                  <a:srgbClr val="0070C0"/>
                </a:solidFill>
              </a:rPr>
              <a:t> </a:t>
            </a:r>
            <a:r>
              <a:rPr lang="de-DE" sz="2200" dirty="0">
                <a:solidFill>
                  <a:srgbClr val="0070C0"/>
                </a:solidFill>
                <a:hlinkClick r:id="rId4"/>
              </a:rPr>
              <a:t>www.interventionsstelle-wien.at</a:t>
            </a:r>
            <a:r>
              <a:rPr lang="de-DE" sz="2200" dirty="0">
                <a:solidFill>
                  <a:srgbClr val="0070C0"/>
                </a:solidFill>
              </a:rPr>
              <a:t>; office@interventionsstelle-wien.at</a:t>
            </a:r>
            <a:endParaRPr lang="de-AT" sz="2200" b="1" dirty="0">
              <a:solidFill>
                <a:srgbClr val="0070C0"/>
              </a:solidFill>
            </a:endParaRPr>
          </a:p>
          <a:p>
            <a:pPr>
              <a:spcBef>
                <a:spcPts val="0"/>
              </a:spcBef>
            </a:pPr>
            <a:r>
              <a:rPr lang="de-AT" sz="2200" b="1" dirty="0">
                <a:solidFill>
                  <a:srgbClr val="0070C0"/>
                </a:solidFill>
              </a:rPr>
              <a:t>Beratungsstelle TAMAR</a:t>
            </a:r>
            <a:r>
              <a:rPr lang="de-AT" sz="2200" dirty="0">
                <a:solidFill>
                  <a:srgbClr val="0070C0"/>
                </a:solidFill>
              </a:rPr>
              <a:t>: </a:t>
            </a:r>
            <a:r>
              <a:rPr lang="de-AT" sz="2200" dirty="0">
                <a:solidFill>
                  <a:srgbClr val="0070C0"/>
                </a:solidFill>
                <a:hlinkClick r:id="rId5"/>
              </a:rPr>
              <a:t>www.tamar.at</a:t>
            </a:r>
            <a:r>
              <a:rPr lang="de-AT" sz="2200" dirty="0">
                <a:solidFill>
                  <a:srgbClr val="0070C0"/>
                </a:solidFill>
              </a:rPr>
              <a:t>  01/334 04 37</a:t>
            </a:r>
          </a:p>
          <a:p>
            <a:pPr>
              <a:spcBef>
                <a:spcPts val="0"/>
              </a:spcBef>
            </a:pPr>
            <a:r>
              <a:rPr lang="de-DE" sz="2200" b="1" dirty="0">
                <a:solidFill>
                  <a:srgbClr val="0070C0"/>
                </a:solidFill>
              </a:rPr>
              <a:t>Frauennotruf der Stadt Wien: </a:t>
            </a:r>
            <a:r>
              <a:rPr lang="de-DE" sz="2200" dirty="0">
                <a:solidFill>
                  <a:srgbClr val="0070C0"/>
                </a:solidFill>
              </a:rPr>
              <a:t>01- 71719</a:t>
            </a:r>
          </a:p>
          <a:p>
            <a:pPr>
              <a:spcBef>
                <a:spcPts val="0"/>
              </a:spcBef>
            </a:pPr>
            <a:r>
              <a:rPr lang="de-DE" sz="2200" b="1" dirty="0" err="1">
                <a:solidFill>
                  <a:srgbClr val="0070C0"/>
                </a:solidFill>
              </a:rPr>
              <a:t>Frauenhelpline</a:t>
            </a:r>
            <a:r>
              <a:rPr lang="de-DE" sz="2200" b="1" dirty="0">
                <a:solidFill>
                  <a:srgbClr val="0070C0"/>
                </a:solidFill>
              </a:rPr>
              <a:t> gegen Gewalt </a:t>
            </a:r>
            <a:r>
              <a:rPr lang="de-DE" sz="2200" dirty="0">
                <a:solidFill>
                  <a:srgbClr val="0070C0"/>
                </a:solidFill>
              </a:rPr>
              <a:t>0800 222 555</a:t>
            </a:r>
          </a:p>
          <a:p>
            <a:pPr lvl="0">
              <a:spcBef>
                <a:spcPts val="0"/>
              </a:spcBef>
              <a:buClr>
                <a:srgbClr val="00ADDC"/>
              </a:buClr>
            </a:pPr>
            <a:r>
              <a:rPr lang="de-AT" sz="2200" b="1" dirty="0">
                <a:solidFill>
                  <a:srgbClr val="0070C0"/>
                </a:solidFill>
              </a:rPr>
              <a:t>Männerberatung:</a:t>
            </a:r>
            <a:r>
              <a:rPr lang="de-AT" sz="2200" dirty="0">
                <a:solidFill>
                  <a:srgbClr val="0070C0"/>
                </a:solidFill>
              </a:rPr>
              <a:t> www.maenner.at  01/603 28 28</a:t>
            </a:r>
            <a:br>
              <a:rPr lang="de-AT" sz="1800" dirty="0">
                <a:solidFill>
                  <a:srgbClr val="0070C0"/>
                </a:solidFill>
              </a:rPr>
            </a:br>
            <a:endParaRPr lang="de-AT" sz="1400" dirty="0">
              <a:solidFill>
                <a:srgbClr val="0070C0"/>
              </a:solidFill>
            </a:endParaRPr>
          </a:p>
          <a:p>
            <a:endParaRPr lang="de-AT" sz="1800" dirty="0">
              <a:solidFill>
                <a:srgbClr val="0070C0"/>
              </a:solidFill>
            </a:endParaRPr>
          </a:p>
          <a:p>
            <a:endParaRPr lang="de-AT" sz="2800" dirty="0">
              <a:solidFill>
                <a:srgbClr val="0070C0"/>
              </a:solidFill>
            </a:endParaRPr>
          </a:p>
        </p:txBody>
      </p:sp>
      <p:pic>
        <p:nvPicPr>
          <p:cNvPr id="4" name="Grafik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100392" y="164829"/>
            <a:ext cx="855494" cy="1092400"/>
          </a:xfrm>
          <a:prstGeom prst="rect">
            <a:avLst/>
          </a:prstGeom>
        </p:spPr>
      </p:pic>
    </p:spTree>
    <p:extLst>
      <p:ext uri="{BB962C8B-B14F-4D97-AF65-F5344CB8AC3E}">
        <p14:creationId xmlns:p14="http://schemas.microsoft.com/office/powerpoint/2010/main" val="864019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pPr algn="ctr"/>
            <a:r>
              <a:rPr lang="de-AT" sz="3600" b="1">
                <a:solidFill>
                  <a:srgbClr val="00B050"/>
                </a:solidFill>
              </a:rPr>
              <a:t>Fachberatungsstellen </a:t>
            </a:r>
            <a:br>
              <a:rPr lang="de-AT" sz="3600" b="1">
                <a:solidFill>
                  <a:srgbClr val="00B050"/>
                </a:solidFill>
              </a:rPr>
            </a:br>
            <a:r>
              <a:rPr lang="de-AT" sz="3600" b="1">
                <a:solidFill>
                  <a:srgbClr val="00B050"/>
                </a:solidFill>
              </a:rPr>
              <a:t> Niederösterreich</a:t>
            </a:r>
            <a:endParaRPr lang="de-AT" sz="3600" b="1"/>
          </a:p>
        </p:txBody>
      </p:sp>
      <p:sp>
        <p:nvSpPr>
          <p:cNvPr id="6" name="Foliennummernplatzhalter 5"/>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59</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3" name="Inhaltsplatzhalter 2"/>
          <p:cNvSpPr>
            <a:spLocks noGrp="1"/>
          </p:cNvSpPr>
          <p:nvPr>
            <p:ph sz="quarter" idx="1"/>
          </p:nvPr>
        </p:nvSpPr>
        <p:spPr>
          <a:xfrm>
            <a:off x="533400" y="1601821"/>
            <a:ext cx="8791128" cy="5257800"/>
          </a:xfrm>
        </p:spPr>
        <p:txBody>
          <a:bodyPr>
            <a:noAutofit/>
          </a:bodyPr>
          <a:lstStyle/>
          <a:p>
            <a:pPr>
              <a:spcBef>
                <a:spcPts val="0"/>
              </a:spcBef>
            </a:pPr>
            <a:r>
              <a:rPr lang="de-AT" sz="2000" b="1">
                <a:solidFill>
                  <a:srgbClr val="0070C0"/>
                </a:solidFill>
              </a:rPr>
              <a:t>147 Rat auf Draht </a:t>
            </a:r>
          </a:p>
          <a:p>
            <a:pPr>
              <a:spcBef>
                <a:spcPts val="0"/>
              </a:spcBef>
            </a:pPr>
            <a:r>
              <a:rPr lang="de-AT" sz="2000" b="1">
                <a:solidFill>
                  <a:srgbClr val="0070C0"/>
                </a:solidFill>
              </a:rPr>
              <a:t>Kinder- und Jugendanwaltschaft, </a:t>
            </a:r>
          </a:p>
          <a:p>
            <a:pPr marL="0" indent="0">
              <a:spcBef>
                <a:spcPts val="0"/>
              </a:spcBef>
              <a:buNone/>
            </a:pPr>
            <a:r>
              <a:rPr lang="de-AT" sz="2000" b="1">
                <a:solidFill>
                  <a:srgbClr val="0070C0"/>
                </a:solidFill>
              </a:rPr>
              <a:t>	</a:t>
            </a:r>
            <a:r>
              <a:rPr lang="de-AT" sz="2000">
                <a:solidFill>
                  <a:srgbClr val="0070C0"/>
                </a:solidFill>
              </a:rPr>
              <a:t>Rennbahnstraße 29, 3100 St. Pölten 02742 90811</a:t>
            </a:r>
          </a:p>
          <a:p>
            <a:pPr>
              <a:spcBef>
                <a:spcPts val="0"/>
              </a:spcBef>
            </a:pPr>
            <a:r>
              <a:rPr lang="de-DE" sz="2000" b="1">
                <a:solidFill>
                  <a:srgbClr val="0070C0"/>
                </a:solidFill>
              </a:rPr>
              <a:t>Die Möwe. </a:t>
            </a:r>
            <a:r>
              <a:rPr lang="de-DE" sz="2000">
                <a:solidFill>
                  <a:srgbClr val="0070C0"/>
                </a:solidFill>
              </a:rPr>
              <a:t>Kinderschutzzentrum, </a:t>
            </a:r>
            <a:r>
              <a:rPr lang="de-AT" sz="2000" err="1">
                <a:solidFill>
                  <a:srgbClr val="0070C0"/>
                </a:solidFill>
              </a:rPr>
              <a:t>Börsegasse</a:t>
            </a:r>
            <a:r>
              <a:rPr lang="de-AT" sz="2000">
                <a:solidFill>
                  <a:srgbClr val="0070C0"/>
                </a:solidFill>
              </a:rPr>
              <a:t> 9, 1010 Wien, </a:t>
            </a:r>
            <a:r>
              <a:rPr lang="de-AT" sz="2000">
                <a:solidFill>
                  <a:srgbClr val="0070C0"/>
                </a:solidFill>
                <a:hlinkClick r:id="rId3"/>
              </a:rPr>
              <a:t>ksz-wien@die-moewe.at</a:t>
            </a:r>
            <a:r>
              <a:rPr lang="de-AT" sz="2000">
                <a:solidFill>
                  <a:srgbClr val="0070C0"/>
                </a:solidFill>
              </a:rPr>
              <a:t>, Tel.: 01/532 15 15</a:t>
            </a:r>
            <a:r>
              <a:rPr lang="de-DE" sz="2000">
                <a:solidFill>
                  <a:srgbClr val="0070C0"/>
                </a:solidFill>
                <a:hlinkClick r:id="rId4"/>
              </a:rPr>
              <a:t>www.die-moewe.at</a:t>
            </a:r>
            <a:r>
              <a:rPr lang="de-DE" sz="2000">
                <a:solidFill>
                  <a:srgbClr val="0070C0"/>
                </a:solidFill>
              </a:rPr>
              <a:t>; </a:t>
            </a:r>
            <a:br>
              <a:rPr lang="de-DE" sz="2000">
                <a:solidFill>
                  <a:srgbClr val="0070C0"/>
                </a:solidFill>
              </a:rPr>
            </a:br>
            <a:r>
              <a:rPr lang="de-DE" sz="2000">
                <a:solidFill>
                  <a:srgbClr val="0070C0"/>
                </a:solidFill>
              </a:rPr>
              <a:t>Zweigstellen in Neunkirchen, Mödling, St. Pölten, Mistelbach, Hollabrunn und Gänserndorf</a:t>
            </a:r>
          </a:p>
          <a:p>
            <a:pPr>
              <a:spcBef>
                <a:spcPts val="0"/>
              </a:spcBef>
            </a:pPr>
            <a:r>
              <a:rPr lang="de-DE" sz="2000" b="1">
                <a:solidFill>
                  <a:srgbClr val="0070C0"/>
                </a:solidFill>
              </a:rPr>
              <a:t>Familienberatung: </a:t>
            </a:r>
            <a:r>
              <a:rPr lang="de-DE" sz="2000">
                <a:solidFill>
                  <a:srgbClr val="0070C0"/>
                </a:solidFill>
              </a:rPr>
              <a:t>https://www.familienberatung.at</a:t>
            </a:r>
            <a:endParaRPr lang="de-AT" sz="2000">
              <a:solidFill>
                <a:srgbClr val="0070C0"/>
              </a:solidFill>
            </a:endParaRPr>
          </a:p>
          <a:p>
            <a:pPr>
              <a:spcBef>
                <a:spcPts val="0"/>
              </a:spcBef>
            </a:pPr>
            <a:r>
              <a:rPr lang="en-US" sz="2000" b="1" err="1">
                <a:solidFill>
                  <a:srgbClr val="0070C0"/>
                </a:solidFill>
              </a:rPr>
              <a:t>Gewaltschutzzentrum</a:t>
            </a:r>
            <a:r>
              <a:rPr lang="en-US" sz="2000" b="1">
                <a:solidFill>
                  <a:srgbClr val="0070C0"/>
                </a:solidFill>
              </a:rPr>
              <a:t> ST. PÖLTEN</a:t>
            </a:r>
            <a:r>
              <a:rPr lang="en-US" sz="2000">
                <a:solidFill>
                  <a:srgbClr val="0070C0"/>
                </a:solidFill>
              </a:rPr>
              <a:t>, </a:t>
            </a:r>
            <a:r>
              <a:rPr lang="en-US" sz="2000" err="1">
                <a:solidFill>
                  <a:srgbClr val="0070C0"/>
                </a:solidFill>
              </a:rPr>
              <a:t>Grenzgasse</a:t>
            </a:r>
            <a:r>
              <a:rPr lang="en-US" sz="2000">
                <a:solidFill>
                  <a:srgbClr val="0070C0"/>
                </a:solidFill>
              </a:rPr>
              <a:t> 11, 4. Stock 3100 St. Pölten 	02742/319 66 </a:t>
            </a:r>
            <a:r>
              <a:rPr lang="en-US" sz="2000">
                <a:solidFill>
                  <a:srgbClr val="0070C0"/>
                </a:solidFill>
                <a:hlinkClick r:id="rId5"/>
              </a:rPr>
              <a:t>office.st.poelten@gewaltschutzzentrum-noe.at</a:t>
            </a:r>
            <a:endParaRPr lang="de-AT" sz="2000">
              <a:solidFill>
                <a:srgbClr val="0070C0"/>
              </a:solidFill>
            </a:endParaRPr>
          </a:p>
          <a:p>
            <a:pPr>
              <a:spcBef>
                <a:spcPts val="0"/>
              </a:spcBef>
            </a:pPr>
            <a:r>
              <a:rPr lang="de-AT" sz="2000" b="1">
                <a:solidFill>
                  <a:srgbClr val="0070C0"/>
                </a:solidFill>
              </a:rPr>
              <a:t>Gewaltschutzzentrum WIENER NEUSTADT</a:t>
            </a:r>
            <a:r>
              <a:rPr lang="de-AT" sz="2000">
                <a:solidFill>
                  <a:srgbClr val="0070C0"/>
                </a:solidFill>
              </a:rPr>
              <a:t>, Bahngasse 14/2/6, 2700 Wiener 	Neustadt 02622/24 300 office.wr.neustadt@gewaltschutzzentrum-noe.at </a:t>
            </a:r>
            <a:endParaRPr lang="de-AT" sz="2000" b="1">
              <a:solidFill>
                <a:srgbClr val="0070C0"/>
              </a:solidFill>
            </a:endParaRPr>
          </a:p>
          <a:p>
            <a:pPr>
              <a:spcBef>
                <a:spcPts val="0"/>
              </a:spcBef>
            </a:pPr>
            <a:r>
              <a:rPr lang="de-AT" sz="2000" b="1">
                <a:solidFill>
                  <a:srgbClr val="0070C0"/>
                </a:solidFill>
              </a:rPr>
              <a:t>Gewaltschutzzentrum ZWETTL </a:t>
            </a:r>
            <a:r>
              <a:rPr lang="de-AT" sz="2000">
                <a:solidFill>
                  <a:srgbClr val="0070C0"/>
                </a:solidFill>
              </a:rPr>
              <a:t>Landstraße 42/1 3910 </a:t>
            </a:r>
            <a:r>
              <a:rPr lang="de-AT" sz="2000" err="1">
                <a:solidFill>
                  <a:srgbClr val="0070C0"/>
                </a:solidFill>
              </a:rPr>
              <a:t>Zwettl</a:t>
            </a:r>
            <a:r>
              <a:rPr lang="de-AT" sz="2000">
                <a:solidFill>
                  <a:srgbClr val="0070C0"/>
                </a:solidFill>
              </a:rPr>
              <a:t>,  02822/53 003 	</a:t>
            </a:r>
            <a:r>
              <a:rPr lang="de-AT" sz="2000">
                <a:solidFill>
                  <a:srgbClr val="0070C0"/>
                </a:solidFill>
                <a:hlinkClick r:id="rId6"/>
              </a:rPr>
              <a:t>office.zwettl@gewaltschutzzentrum-noe.at</a:t>
            </a:r>
            <a:endParaRPr lang="de-AT" sz="2000">
              <a:solidFill>
                <a:srgbClr val="0070C0"/>
              </a:solidFill>
            </a:endParaRPr>
          </a:p>
          <a:p>
            <a:pPr>
              <a:spcBef>
                <a:spcPts val="0"/>
              </a:spcBef>
            </a:pPr>
            <a:r>
              <a:rPr lang="de-AT" sz="2000" b="1" err="1">
                <a:solidFill>
                  <a:srgbClr val="0070C0"/>
                </a:solidFill>
              </a:rPr>
              <a:t>Frauenhelpline</a:t>
            </a:r>
            <a:r>
              <a:rPr lang="de-AT" sz="2000" b="1">
                <a:solidFill>
                  <a:srgbClr val="0070C0"/>
                </a:solidFill>
              </a:rPr>
              <a:t> gegen Männergewalt: </a:t>
            </a:r>
            <a:r>
              <a:rPr lang="de-AT" sz="2000">
                <a:solidFill>
                  <a:srgbClr val="0070C0"/>
                </a:solidFill>
              </a:rPr>
              <a:t>0800/222 555</a:t>
            </a:r>
          </a:p>
          <a:p>
            <a:pPr lvl="0">
              <a:spcBef>
                <a:spcPts val="0"/>
              </a:spcBef>
              <a:buClr>
                <a:srgbClr val="00ADDC"/>
              </a:buClr>
            </a:pPr>
            <a:r>
              <a:rPr lang="de-AT" sz="2000" b="1">
                <a:solidFill>
                  <a:srgbClr val="0070C0"/>
                </a:solidFill>
              </a:rPr>
              <a:t>NÖ Frauentelefon</a:t>
            </a:r>
            <a:r>
              <a:rPr lang="de-AT" sz="2000">
                <a:solidFill>
                  <a:srgbClr val="0070C0"/>
                </a:solidFill>
              </a:rPr>
              <a:t>: 0800 800 810:</a:t>
            </a:r>
          </a:p>
          <a:p>
            <a:pPr lvl="0">
              <a:spcBef>
                <a:spcPts val="0"/>
              </a:spcBef>
              <a:buClr>
                <a:srgbClr val="00ADDC"/>
              </a:buClr>
            </a:pPr>
            <a:r>
              <a:rPr lang="de-AT" sz="2000" b="1">
                <a:solidFill>
                  <a:srgbClr val="0070C0"/>
                </a:solidFill>
              </a:rPr>
              <a:t>Männerberatung St. Pölten</a:t>
            </a:r>
            <a:r>
              <a:rPr lang="de-AT" sz="2000">
                <a:solidFill>
                  <a:srgbClr val="0070C0"/>
                </a:solidFill>
              </a:rPr>
              <a:t>: </a:t>
            </a:r>
            <a:r>
              <a:rPr lang="de-AT" sz="2000" err="1">
                <a:solidFill>
                  <a:srgbClr val="0070C0"/>
                </a:solidFill>
              </a:rPr>
              <a:t>Heitzlergasse</a:t>
            </a:r>
            <a:r>
              <a:rPr lang="de-AT" sz="2000">
                <a:solidFill>
                  <a:srgbClr val="0070C0"/>
                </a:solidFill>
              </a:rPr>
              <a:t> 4, 3100 St. Pölten 02742/35351035 </a:t>
            </a:r>
          </a:p>
          <a:p>
            <a:pPr>
              <a:spcBef>
                <a:spcPts val="0"/>
              </a:spcBef>
            </a:pPr>
            <a:endParaRPr lang="de-DE" sz="2000">
              <a:solidFill>
                <a:srgbClr val="0070C0"/>
              </a:solidFill>
            </a:endParaRPr>
          </a:p>
          <a:p>
            <a:pPr>
              <a:spcBef>
                <a:spcPts val="0"/>
              </a:spcBef>
            </a:pPr>
            <a:endParaRPr lang="de-DE" sz="2000">
              <a:solidFill>
                <a:srgbClr val="0070C0"/>
              </a:solidFill>
            </a:endParaRPr>
          </a:p>
          <a:p>
            <a:pPr marL="0" indent="0">
              <a:spcBef>
                <a:spcPts val="0"/>
              </a:spcBef>
              <a:buNone/>
            </a:pPr>
            <a:endParaRPr lang="de-AT" sz="1600">
              <a:solidFill>
                <a:srgbClr val="0070C0"/>
              </a:solidFill>
            </a:endParaRPr>
          </a:p>
          <a:p>
            <a:endParaRPr lang="de-AT" sz="1800">
              <a:solidFill>
                <a:srgbClr val="0070C0"/>
              </a:solidFill>
            </a:endParaRPr>
          </a:p>
          <a:p>
            <a:endParaRPr lang="de-AT" sz="2800">
              <a:solidFill>
                <a:srgbClr val="0070C0"/>
              </a:solidFill>
            </a:endParaRPr>
          </a:p>
        </p:txBody>
      </p:sp>
      <p:pic>
        <p:nvPicPr>
          <p:cNvPr id="4" name="Grafik 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316416" y="200731"/>
            <a:ext cx="583332" cy="994316"/>
          </a:xfrm>
          <a:prstGeom prst="rect">
            <a:avLst/>
          </a:prstGeom>
        </p:spPr>
      </p:pic>
    </p:spTree>
    <p:extLst>
      <p:ext uri="{BB962C8B-B14F-4D97-AF65-F5344CB8AC3E}">
        <p14:creationId xmlns:p14="http://schemas.microsoft.com/office/powerpoint/2010/main" val="142274193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pPr algn="ctr"/>
            <a:r>
              <a:rPr lang="de-AT" sz="4000" b="1" dirty="0">
                <a:solidFill>
                  <a:srgbClr val="00B050"/>
                </a:solidFill>
              </a:rPr>
              <a:t>Abschluss</a:t>
            </a:r>
            <a:r>
              <a:rPr lang="de-AT" sz="6000" dirty="0">
                <a:solidFill>
                  <a:srgbClr val="00B050"/>
                </a:solidFill>
              </a:rPr>
              <a:t>	</a:t>
            </a:r>
            <a:endParaRPr lang="de-AT" sz="6000" dirty="0"/>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60</a:t>
            </a:fld>
            <a:endParaRPr lang="de-AT"/>
          </a:p>
        </p:txBody>
      </p:sp>
      <p:pic>
        <p:nvPicPr>
          <p:cNvPr id="6" name="Grafik 5" descr="Bildergebnis für hirn"/>
          <p:cNvPicPr/>
          <p:nvPr/>
        </p:nvPicPr>
        <p:blipFill rotWithShape="1">
          <a:blip r:embed="rId3">
            <a:extLst>
              <a:ext uri="{28A0092B-C50C-407E-A947-70E740481C1C}">
                <a14:useLocalDpi xmlns:a14="http://schemas.microsoft.com/office/drawing/2010/main" val="0"/>
              </a:ext>
            </a:extLst>
          </a:blip>
          <a:srcRect l="7172" t="4210" r="5269" b="4208"/>
          <a:stretch/>
        </p:blipFill>
        <p:spPr bwMode="auto">
          <a:xfrm>
            <a:off x="175520" y="1700808"/>
            <a:ext cx="3096344" cy="2376264"/>
          </a:xfrm>
          <a:prstGeom prst="rect">
            <a:avLst/>
          </a:prstGeom>
          <a:noFill/>
          <a:ln>
            <a:noFill/>
          </a:ln>
        </p:spPr>
      </p:pic>
      <p:pic>
        <p:nvPicPr>
          <p:cNvPr id="7" name="Grafik 6" descr="Ähnliches Foto"/>
          <p:cNvPicPr/>
          <p:nvPr/>
        </p:nvPicPr>
        <p:blipFill rotWithShape="1">
          <a:blip r:embed="rId4">
            <a:extLst>
              <a:ext uri="{28A0092B-C50C-407E-A947-70E740481C1C}">
                <a14:useLocalDpi xmlns:a14="http://schemas.microsoft.com/office/drawing/2010/main" val="0"/>
              </a:ext>
            </a:extLst>
          </a:blip>
          <a:srcRect l="6360" r="14294" b="2157"/>
          <a:stretch/>
        </p:blipFill>
        <p:spPr bwMode="auto">
          <a:xfrm>
            <a:off x="5939942" y="1844824"/>
            <a:ext cx="1689275" cy="2359786"/>
          </a:xfrm>
          <a:prstGeom prst="rect">
            <a:avLst/>
          </a:prstGeom>
          <a:noFill/>
          <a:ln>
            <a:noFill/>
          </a:ln>
        </p:spPr>
      </p:pic>
      <p:pic>
        <p:nvPicPr>
          <p:cNvPr id="8" name="Grafik 7" descr="Bildergebnis für herz"/>
          <p:cNvPicPr/>
          <p:nvPr/>
        </p:nvPicPr>
        <p:blipFill>
          <a:blip r:embed="rId5">
            <a:extLst>
              <a:ext uri="{28A0092B-C50C-407E-A947-70E740481C1C}">
                <a14:useLocalDpi xmlns:a14="http://schemas.microsoft.com/office/drawing/2010/main" val="0"/>
              </a:ext>
            </a:extLst>
          </a:blip>
          <a:srcRect/>
          <a:stretch>
            <a:fillRect/>
          </a:stretch>
        </p:blipFill>
        <p:spPr bwMode="auto">
          <a:xfrm>
            <a:off x="3059832" y="3812100"/>
            <a:ext cx="2418596" cy="2690183"/>
          </a:xfrm>
          <a:prstGeom prst="rect">
            <a:avLst/>
          </a:prstGeom>
          <a:noFill/>
          <a:ln>
            <a:noFill/>
          </a:ln>
        </p:spPr>
      </p:pic>
    </p:spTree>
    <p:extLst>
      <p:ext uri="{BB962C8B-B14F-4D97-AF65-F5344CB8AC3E}">
        <p14:creationId xmlns:p14="http://schemas.microsoft.com/office/powerpoint/2010/main" val="6840642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pPr algn="ctr"/>
            <a:r>
              <a:rPr lang="de-AT" sz="4000" b="1" dirty="0">
                <a:solidFill>
                  <a:srgbClr val="00B050"/>
                </a:solidFill>
              </a:rPr>
              <a:t>Abschluss</a:t>
            </a:r>
            <a:r>
              <a:rPr lang="de-AT" sz="6000" dirty="0">
                <a:solidFill>
                  <a:srgbClr val="00B050"/>
                </a:solidFill>
              </a:rPr>
              <a:t>	</a:t>
            </a:r>
            <a:endParaRPr lang="de-AT" sz="6000" dirty="0"/>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61</a:t>
            </a:fld>
            <a:endParaRPr lang="de-AT"/>
          </a:p>
        </p:txBody>
      </p:sp>
      <p:pic>
        <p:nvPicPr>
          <p:cNvPr id="1026" name="E3B67D23-B58B-42AA-92E9-B25B0508BB6B" descr="Feedback Workshop Prävention in der Kinder- und Jugendpastoral.png">
            <a:extLst>
              <a:ext uri="{FF2B5EF4-FFF2-40B4-BE49-F238E27FC236}">
                <a16:creationId xmlns:a16="http://schemas.microsoft.com/office/drawing/2014/main" id="{CA346923-5A32-C6C2-1CEE-3FBE5AADA2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0394" y="1545485"/>
            <a:ext cx="5323212" cy="5459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172970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title"/>
          </p:nvPr>
        </p:nvSpPr>
        <p:spPr>
          <a:xfrm>
            <a:off x="533400" y="228600"/>
            <a:ext cx="8232648" cy="990600"/>
          </a:xfrm>
        </p:spPr>
        <p:txBody>
          <a:bodyPr/>
          <a:lstStyle/>
          <a:p>
            <a:pPr algn="ctr"/>
            <a:r>
              <a:rPr lang="de-AT">
                <a:solidFill>
                  <a:srgbClr val="00B050"/>
                </a:solidFill>
              </a:rPr>
              <a:t>www.hinsehen.at</a:t>
            </a:r>
            <a:endParaRPr lang="de-AT"/>
          </a:p>
        </p:txBody>
      </p:sp>
      <p:sp>
        <p:nvSpPr>
          <p:cNvPr id="3" name="Foliennummernplatzhalter 2"/>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62</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7" name="Inhaltsplatzhalter 6"/>
          <p:cNvPicPr>
            <a:picLocks noGrp="1" noChangeAspect="1"/>
          </p:cNvPicPr>
          <p:nvPr>
            <p:ph sz="quarter" idx="1"/>
          </p:nvPr>
        </p:nvPicPr>
        <p:blipFill>
          <a:blip r:embed="rId2" cstate="print">
            <a:extLst>
              <a:ext uri="{28A0092B-C50C-407E-A947-70E740481C1C}">
                <a14:useLocalDpi xmlns:a14="http://schemas.microsoft.com/office/drawing/2010/main" val="0"/>
              </a:ext>
            </a:extLst>
          </a:blip>
          <a:stretch>
            <a:fillRect/>
          </a:stretch>
        </p:blipFill>
        <p:spPr>
          <a:xfrm>
            <a:off x="1692275" y="1600200"/>
            <a:ext cx="5994400" cy="4495800"/>
          </a:xfrm>
        </p:spPr>
      </p:pic>
      <p:sp>
        <p:nvSpPr>
          <p:cNvPr id="8" name="Textfeld 7"/>
          <p:cNvSpPr txBox="1"/>
          <p:nvPr/>
        </p:nvSpPr>
        <p:spPr>
          <a:xfrm>
            <a:off x="231343" y="6153834"/>
            <a:ext cx="8514528"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srgbClr val="FFC000"/>
                </a:solidFill>
                <a:effectLst/>
                <a:uLnTx/>
                <a:uFillTx/>
                <a:latin typeface="Tw Cen MT"/>
                <a:ea typeface="+mn-ea"/>
                <a:cs typeface="+mn-cs"/>
                <a:hlinkClick r:id="rId3"/>
              </a:rPr>
              <a:t>hinsehen@edw.or.at</a:t>
            </a:r>
            <a:r>
              <a:rPr kumimoji="0" lang="de-DE" sz="1800" b="0" i="0" u="none" strike="noStrike" kern="1200" cap="none" spc="0" normalizeH="0" baseline="0" noProof="0" dirty="0">
                <a:ln>
                  <a:noFill/>
                </a:ln>
                <a:solidFill>
                  <a:srgbClr val="FFC000"/>
                </a:solidFill>
                <a:effectLst/>
                <a:uLnTx/>
                <a:uFillTx/>
                <a:latin typeface="Tw Cen MT"/>
                <a:ea typeface="+mn-ea"/>
                <a:cs typeface="+mn-cs"/>
              </a:rPr>
              <a:t>     				</a:t>
            </a:r>
            <a:r>
              <a:rPr kumimoji="0" lang="de-DE" sz="1800" b="0" i="0" u="none" strike="noStrike" kern="1200" cap="none" spc="0" normalizeH="0" baseline="0" noProof="0" dirty="0">
                <a:ln>
                  <a:noFill/>
                </a:ln>
                <a:solidFill>
                  <a:srgbClr val="FFC000"/>
                </a:solidFill>
                <a:effectLst/>
                <a:uLnTx/>
                <a:uFillTx/>
                <a:latin typeface="Tw Cen MT"/>
                <a:ea typeface="+mn-ea"/>
                <a:cs typeface="+mn-cs"/>
                <a:hlinkClick r:id="rId4"/>
              </a:rPr>
              <a:t>rahmenordnung@edw.or.at</a:t>
            </a:r>
            <a:endParaRPr kumimoji="0" lang="de-DE" sz="1800" b="0" i="0" u="none" strike="noStrike" kern="1200" cap="none" spc="0" normalizeH="0" baseline="0" noProof="0" dirty="0">
              <a:ln>
                <a:noFill/>
              </a:ln>
              <a:solidFill>
                <a:srgbClr val="FFC000"/>
              </a:solidFill>
              <a:effectLst/>
              <a:uLnTx/>
              <a:uFillTx/>
              <a:latin typeface="Tw Cen M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srgbClr val="FFC000"/>
                </a:solidFill>
                <a:effectLst/>
                <a:uLnTx/>
                <a:uFillTx/>
                <a:latin typeface="Tw Cen MT"/>
                <a:ea typeface="+mn-ea"/>
                <a:cs typeface="+mn-cs"/>
              </a:rPr>
              <a:t>Stabsstelle Prävention				Diözesane Kommission</a:t>
            </a:r>
            <a:endParaRPr kumimoji="0" lang="de-AT" sz="1800" b="0" i="0" u="none" strike="noStrike" kern="1200" cap="none" spc="0" normalizeH="0" baseline="0" noProof="0" dirty="0">
              <a:ln>
                <a:noFill/>
              </a:ln>
              <a:solidFill>
                <a:srgbClr val="FFC000"/>
              </a:solidFill>
              <a:effectLst/>
              <a:uLnTx/>
              <a:uFillTx/>
              <a:latin typeface="Tw Cen MT"/>
              <a:ea typeface="+mn-ea"/>
              <a:cs typeface="+mn-cs"/>
            </a:endParaRPr>
          </a:p>
        </p:txBody>
      </p:sp>
      <p:sp>
        <p:nvSpPr>
          <p:cNvPr id="9" name="Textfeld 8"/>
          <p:cNvSpPr txBox="1"/>
          <p:nvPr/>
        </p:nvSpPr>
        <p:spPr>
          <a:xfrm rot="16200000">
            <a:off x="7312694" y="5491745"/>
            <a:ext cx="994183"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000" b="0" i="0" u="none" strike="noStrike" kern="1200" cap="none" spc="0" normalizeH="0" baseline="0" noProof="0">
                <a:ln>
                  <a:noFill/>
                </a:ln>
                <a:solidFill>
                  <a:prstClr val="black"/>
                </a:solidFill>
                <a:effectLst/>
                <a:uLnTx/>
                <a:uFillTx/>
                <a:latin typeface="Tw Cen MT"/>
                <a:ea typeface="+mn-ea"/>
                <a:cs typeface="+mn-cs"/>
              </a:rPr>
              <a:t>Quelle: Ruppert</a:t>
            </a:r>
            <a:endParaRPr kumimoji="0" lang="de-AT" sz="1000" b="0" i="0" u="none" strike="noStrike" kern="1200" cap="none" spc="0" normalizeH="0" baseline="0" noProof="0">
              <a:ln>
                <a:noFill/>
              </a:ln>
              <a:solidFill>
                <a:prstClr val="black"/>
              </a:solidFill>
              <a:effectLst/>
              <a:uLnTx/>
              <a:uFillTx/>
              <a:latin typeface="Tw Cen MT"/>
              <a:ea typeface="+mn-ea"/>
              <a:cs typeface="+mn-cs"/>
            </a:endParaRPr>
          </a:p>
        </p:txBody>
      </p:sp>
      <p:pic>
        <p:nvPicPr>
          <p:cNvPr id="4" name="Grafik 3" descr="Ein Bild, das Text, Schrift, Grafiken, Logo enthält.&#10;&#10;Automatisch generierte Beschreibung">
            <a:extLst>
              <a:ext uri="{FF2B5EF4-FFF2-40B4-BE49-F238E27FC236}">
                <a16:creationId xmlns:a16="http://schemas.microsoft.com/office/drawing/2014/main" id="{813035B7-7D22-133E-48FE-CDC7830BCF9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39752" y="6153834"/>
            <a:ext cx="3275856" cy="580497"/>
          </a:xfrm>
          <a:prstGeom prst="rect">
            <a:avLst/>
          </a:prstGeom>
        </p:spPr>
      </p:pic>
    </p:spTree>
    <p:extLst>
      <p:ext uri="{BB962C8B-B14F-4D97-AF65-F5344CB8AC3E}">
        <p14:creationId xmlns:p14="http://schemas.microsoft.com/office/powerpoint/2010/main" val="42887492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CEFED24F-87FE-06B6-A76B-D21EFC2BDCD3}"/>
              </a:ext>
            </a:extLst>
          </p:cNvPr>
          <p:cNvSpPr>
            <a:spLocks noGrp="1"/>
          </p:cNvSpPr>
          <p:nvPr>
            <p:ph type="body" sz="half" idx="2"/>
          </p:nvPr>
        </p:nvSpPr>
        <p:spPr/>
        <p:txBody>
          <a:bodyPr/>
          <a:lstStyle/>
          <a:p>
            <a:endParaRPr lang="de-AT"/>
          </a:p>
        </p:txBody>
      </p:sp>
      <p:sp>
        <p:nvSpPr>
          <p:cNvPr id="7" name="Titel 6">
            <a:extLst>
              <a:ext uri="{FF2B5EF4-FFF2-40B4-BE49-F238E27FC236}">
                <a16:creationId xmlns:a16="http://schemas.microsoft.com/office/drawing/2014/main" id="{8B865B71-145A-8A82-5836-5B196862D27A}"/>
              </a:ext>
            </a:extLst>
          </p:cNvPr>
          <p:cNvSpPr>
            <a:spLocks noGrp="1"/>
          </p:cNvSpPr>
          <p:nvPr>
            <p:ph type="title"/>
          </p:nvPr>
        </p:nvSpPr>
        <p:spPr/>
        <p:txBody>
          <a:bodyPr/>
          <a:lstStyle/>
          <a:p>
            <a:r>
              <a:rPr lang="de-DE" dirty="0">
                <a:solidFill>
                  <a:schemeClr val="bg2">
                    <a:lumMod val="25000"/>
                  </a:schemeClr>
                </a:solidFill>
              </a:rPr>
              <a:t>Exkurs – Gewalt unter Kindern und Jugendlichen</a:t>
            </a:r>
            <a:endParaRPr lang="de-AT" dirty="0">
              <a:solidFill>
                <a:schemeClr val="bg2">
                  <a:lumMod val="25000"/>
                </a:schemeClr>
              </a:solidFill>
            </a:endParaRPr>
          </a:p>
        </p:txBody>
      </p:sp>
      <p:sp>
        <p:nvSpPr>
          <p:cNvPr id="3" name="Foliennummernplatzhalter 2">
            <a:extLst>
              <a:ext uri="{FF2B5EF4-FFF2-40B4-BE49-F238E27FC236}">
                <a16:creationId xmlns:a16="http://schemas.microsoft.com/office/drawing/2014/main" id="{1C98ECF5-F9AF-5246-DAA4-63F21BDAA011}"/>
              </a:ext>
            </a:extLst>
          </p:cNvPr>
          <p:cNvSpPr>
            <a:spLocks noGrp="1"/>
          </p:cNvSpPr>
          <p:nvPr>
            <p:ph type="sldNum" sz="quarter" idx="11"/>
          </p:nvPr>
        </p:nvSpPr>
        <p:spPr/>
        <p:txBody>
          <a:bodyPr/>
          <a:lstStyle/>
          <a:p>
            <a:fld id="{B90F5A57-8277-4128-9E0F-D3B511DCDD08}" type="slidenum">
              <a:rPr lang="de-AT" smtClean="0">
                <a:solidFill>
                  <a:schemeClr val="bg2">
                    <a:lumMod val="25000"/>
                  </a:schemeClr>
                </a:solidFill>
              </a:rPr>
              <a:pPr/>
              <a:t>63</a:t>
            </a:fld>
            <a:endParaRPr lang="de-AT" dirty="0">
              <a:solidFill>
                <a:schemeClr val="bg2">
                  <a:lumMod val="25000"/>
                </a:schemeClr>
              </a:solidFill>
            </a:endParaRPr>
          </a:p>
        </p:txBody>
      </p:sp>
      <p:pic>
        <p:nvPicPr>
          <p:cNvPr id="17" name="Bildplatzhalter 16" descr="Ein Bild, das draußen, Himmel, Natur, Wasser enthält.&#10;&#10;Automatisch generierte Beschreibung">
            <a:extLst>
              <a:ext uri="{FF2B5EF4-FFF2-40B4-BE49-F238E27FC236}">
                <a16:creationId xmlns:a16="http://schemas.microsoft.com/office/drawing/2014/main" id="{368F5597-D5F7-6422-FDAA-352935CD1B3C}"/>
              </a:ext>
            </a:extLst>
          </p:cNvPr>
          <p:cNvPicPr>
            <a:picLocks noGrp="1" noChangeAspect="1"/>
          </p:cNvPicPr>
          <p:nvPr>
            <p:ph type="pic" idx="1"/>
          </p:nvPr>
        </p:nvPicPr>
        <p:blipFill>
          <a:blip r:embed="rId2" cstate="print">
            <a:extLst>
              <a:ext uri="{28A0092B-C50C-407E-A947-70E740481C1C}">
                <a14:useLocalDpi xmlns:a14="http://schemas.microsoft.com/office/drawing/2010/main" val="0"/>
              </a:ext>
            </a:extLst>
          </a:blip>
          <a:srcRect t="9843" b="9843"/>
          <a:stretch>
            <a:fillRect/>
          </a:stretch>
        </p:blipFill>
        <p:spPr/>
      </p:pic>
    </p:spTree>
    <p:extLst>
      <p:ext uri="{BB962C8B-B14F-4D97-AF65-F5344CB8AC3E}">
        <p14:creationId xmlns:p14="http://schemas.microsoft.com/office/powerpoint/2010/main" val="69156540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vert="horz" lIns="91440" tIns="45720" rIns="91440" bIns="45720" anchor="ctr">
            <a:noAutofit/>
          </a:bodyPr>
          <a:lstStyle/>
          <a:p>
            <a:pPr algn="ctr"/>
            <a:r>
              <a:rPr lang="de-DE" sz="3000" b="1" dirty="0">
                <a:solidFill>
                  <a:srgbClr val="00B050"/>
                </a:solidFill>
              </a:rPr>
              <a:t>Sexualisierte Gewalt unter Kindern und Jugendlichen</a:t>
            </a:r>
            <a:endParaRPr lang="de-AT" sz="3000" b="1" dirty="0">
              <a:solidFill>
                <a:srgbClr val="00B050"/>
              </a:solidFill>
            </a:endParaRP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64</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3" name="Inhaltsplatzhalter 2"/>
          <p:cNvSpPr>
            <a:spLocks noGrp="1"/>
          </p:cNvSpPr>
          <p:nvPr>
            <p:ph sz="quarter" idx="1"/>
          </p:nvPr>
        </p:nvSpPr>
        <p:spPr/>
        <p:txBody>
          <a:bodyPr vert="horz" lIns="91440" tIns="45720" rIns="91440" bIns="45720" anchor="t">
            <a:noAutofit/>
          </a:bodyPr>
          <a:lstStyle/>
          <a:p>
            <a:pPr marL="457200" indent="-457200">
              <a:buSzPct val="100000"/>
              <a:buFont typeface="+mj-lt"/>
              <a:buAutoNum type="arabicPeriod"/>
            </a:pPr>
            <a:endParaRPr lang="de-AT" sz="2400" dirty="0">
              <a:solidFill>
                <a:srgbClr val="0070C0"/>
              </a:solidFill>
            </a:endParaRPr>
          </a:p>
          <a:p>
            <a:pPr marL="0" indent="0">
              <a:buNone/>
            </a:pPr>
            <a:r>
              <a:rPr lang="de-DE" sz="2400" dirty="0">
                <a:solidFill>
                  <a:schemeClr val="bg2">
                    <a:lumMod val="25000"/>
                  </a:schemeClr>
                </a:solidFill>
              </a:rPr>
              <a:t>Vier Formen von sexuellen Übergriffen unter Kindern und Jugendlichen:</a:t>
            </a:r>
          </a:p>
          <a:p>
            <a:pPr marL="0" indent="0">
              <a:buNone/>
            </a:pPr>
            <a:endParaRPr lang="de-DE" sz="2400" dirty="0">
              <a:solidFill>
                <a:schemeClr val="bg2">
                  <a:lumMod val="25000"/>
                </a:schemeClr>
              </a:solidFill>
            </a:endParaRPr>
          </a:p>
          <a:p>
            <a:pPr marL="457200" indent="-457200">
              <a:buAutoNum type="arabicPeriod"/>
            </a:pPr>
            <a:r>
              <a:rPr lang="de-DE" sz="2400" dirty="0">
                <a:solidFill>
                  <a:schemeClr val="bg2">
                    <a:lumMod val="25000"/>
                  </a:schemeClr>
                </a:solidFill>
              </a:rPr>
              <a:t>im Überschwang</a:t>
            </a:r>
          </a:p>
          <a:p>
            <a:pPr marL="457200" indent="-457200">
              <a:buAutoNum type="arabicPeriod"/>
            </a:pPr>
            <a:r>
              <a:rPr lang="de-DE" sz="2400" dirty="0">
                <a:solidFill>
                  <a:schemeClr val="bg2">
                    <a:lumMod val="25000"/>
                  </a:schemeClr>
                </a:solidFill>
              </a:rPr>
              <a:t>in gekippten Situationen	</a:t>
            </a:r>
            <a:endParaRPr lang="de-DE" sz="2600" b="1" dirty="0">
              <a:solidFill>
                <a:schemeClr val="bg2">
                  <a:lumMod val="25000"/>
                </a:schemeClr>
              </a:solidFill>
            </a:endParaRPr>
          </a:p>
          <a:p>
            <a:pPr marL="457200" indent="-457200">
              <a:buAutoNum type="arabicPeriod"/>
            </a:pPr>
            <a:r>
              <a:rPr lang="de-DE" sz="2400" dirty="0">
                <a:solidFill>
                  <a:schemeClr val="bg2">
                    <a:lumMod val="25000"/>
                  </a:schemeClr>
                </a:solidFill>
              </a:rPr>
              <a:t>bewusst gesetzte Übergriffe</a:t>
            </a:r>
          </a:p>
          <a:p>
            <a:pPr marL="457200" indent="-457200">
              <a:buAutoNum type="arabicPeriod"/>
            </a:pPr>
            <a:r>
              <a:rPr lang="de-DE" sz="2400" dirty="0">
                <a:solidFill>
                  <a:schemeClr val="bg2">
                    <a:lumMod val="25000"/>
                  </a:schemeClr>
                </a:solidFill>
              </a:rPr>
              <a:t>Übergriffe als Ausdruck selbst erlebter (sexueller) Gewalt</a:t>
            </a:r>
          </a:p>
          <a:p>
            <a:pPr marL="0" indent="0">
              <a:buNone/>
            </a:pPr>
            <a:endParaRPr lang="de-DE" sz="2400" u="sng" dirty="0">
              <a:solidFill>
                <a:schemeClr val="bg2">
                  <a:lumMod val="25000"/>
                </a:schemeClr>
              </a:solidFill>
            </a:endParaRPr>
          </a:p>
          <a:p>
            <a:pPr marL="0" indent="0">
              <a:buNone/>
            </a:pPr>
            <a:r>
              <a:rPr lang="de-DE" sz="1800" dirty="0">
                <a:solidFill>
                  <a:schemeClr val="bg2">
                    <a:lumMod val="25000"/>
                  </a:schemeClr>
                </a:solidFill>
              </a:rPr>
              <a:t>(nach Freund / Riedl-Breidenstein, 2004)</a:t>
            </a:r>
          </a:p>
        </p:txBody>
      </p:sp>
      <p:sp>
        <p:nvSpPr>
          <p:cNvPr id="6" name="Textfeld 5">
            <a:extLst>
              <a:ext uri="{FF2B5EF4-FFF2-40B4-BE49-F238E27FC236}">
                <a16:creationId xmlns:a16="http://schemas.microsoft.com/office/drawing/2014/main" id="{CD5C4388-9CAE-4D39-B398-7E64450B12CF}"/>
              </a:ext>
            </a:extLst>
          </p:cNvPr>
          <p:cNvSpPr txBox="1"/>
          <p:nvPr/>
        </p:nvSpPr>
        <p:spPr>
          <a:xfrm>
            <a:off x="6481780" y="644803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prstClr val="black"/>
                </a:solidFill>
                <a:effectLst/>
                <a:uLnTx/>
                <a:uFillTx/>
                <a:latin typeface="Tw Cen MT"/>
                <a:ea typeface="+mn-ea"/>
                <a:cs typeface="+mn-cs"/>
              </a:rPr>
              <a:t>© Selbstlaut</a:t>
            </a:r>
          </a:p>
        </p:txBody>
      </p:sp>
    </p:spTree>
    <p:extLst>
      <p:ext uri="{BB962C8B-B14F-4D97-AF65-F5344CB8AC3E}">
        <p14:creationId xmlns:p14="http://schemas.microsoft.com/office/powerpoint/2010/main" val="205385258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vert="horz" lIns="91440" tIns="45720" rIns="91440" bIns="45720" anchor="ctr">
            <a:noAutofit/>
          </a:bodyPr>
          <a:lstStyle/>
          <a:p>
            <a:pPr algn="ctr"/>
            <a:r>
              <a:rPr lang="de-DE" sz="3000" b="1" dirty="0">
                <a:solidFill>
                  <a:srgbClr val="00B050"/>
                </a:solidFill>
              </a:rPr>
              <a:t>Sexualisierte Gewalt unter Kindern und Jugendlichen</a:t>
            </a:r>
            <a:endParaRPr lang="de-AT" sz="3000" b="1" dirty="0">
              <a:solidFill>
                <a:srgbClr val="00B050"/>
              </a:solidFill>
            </a:endParaRP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65</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3" name="Inhaltsplatzhalter 2"/>
          <p:cNvSpPr>
            <a:spLocks noGrp="1"/>
          </p:cNvSpPr>
          <p:nvPr>
            <p:ph sz="quarter" idx="1"/>
          </p:nvPr>
        </p:nvSpPr>
        <p:spPr>
          <a:xfrm>
            <a:off x="251520" y="1556792"/>
            <a:ext cx="8639872" cy="5112568"/>
          </a:xfrm>
        </p:spPr>
        <p:txBody>
          <a:bodyPr vert="horz" lIns="91440" tIns="45720" rIns="91440" bIns="45720" anchor="t">
            <a:noAutofit/>
          </a:bodyPr>
          <a:lstStyle/>
          <a:p>
            <a:pPr marL="457200" indent="-457200">
              <a:buSzPct val="100000"/>
              <a:buFont typeface="+mj-lt"/>
              <a:buAutoNum type="arabicPeriod"/>
            </a:pPr>
            <a:endParaRPr lang="de-AT" sz="2400" dirty="0">
              <a:solidFill>
                <a:srgbClr val="0070C0"/>
              </a:solidFill>
            </a:endParaRPr>
          </a:p>
          <a:p>
            <a:pPr marL="0" indent="0">
              <a:buNone/>
            </a:pPr>
            <a:r>
              <a:rPr lang="de-DE" sz="2400" dirty="0">
                <a:solidFill>
                  <a:srgbClr val="0070C0"/>
                </a:solidFill>
              </a:rPr>
              <a:t>	</a:t>
            </a:r>
            <a:endParaRPr lang="de-DE" sz="2600" b="1" dirty="0">
              <a:solidFill>
                <a:srgbClr val="0070C0"/>
              </a:solidFill>
            </a:endParaRPr>
          </a:p>
          <a:p>
            <a:pPr marL="0" indent="0">
              <a:buNone/>
            </a:pPr>
            <a:endParaRPr lang="de-DE" sz="2400" u="sng" dirty="0">
              <a:solidFill>
                <a:srgbClr val="0070C0"/>
              </a:solidFill>
            </a:endParaRPr>
          </a:p>
          <a:p>
            <a:pPr marL="0" indent="0">
              <a:buNone/>
            </a:pPr>
            <a:endParaRPr lang="de-DE" sz="2400" u="sng" dirty="0">
              <a:solidFill>
                <a:srgbClr val="0070C0"/>
              </a:solidFill>
            </a:endParaRPr>
          </a:p>
        </p:txBody>
      </p:sp>
      <p:sp>
        <p:nvSpPr>
          <p:cNvPr id="6" name="Textfeld 5">
            <a:extLst>
              <a:ext uri="{FF2B5EF4-FFF2-40B4-BE49-F238E27FC236}">
                <a16:creationId xmlns:a16="http://schemas.microsoft.com/office/drawing/2014/main" id="{CD5C4388-9CAE-4D39-B398-7E64450B12CF}"/>
              </a:ext>
            </a:extLst>
          </p:cNvPr>
          <p:cNvSpPr txBox="1"/>
          <p:nvPr/>
        </p:nvSpPr>
        <p:spPr>
          <a:xfrm>
            <a:off x="6481780" y="644803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prstClr val="black"/>
                </a:solidFill>
                <a:effectLst/>
                <a:uLnTx/>
                <a:uFillTx/>
                <a:latin typeface="Tw Cen MT"/>
                <a:ea typeface="+mn-ea"/>
                <a:cs typeface="+mn-cs"/>
              </a:rPr>
              <a:t>© Selbstlaut</a:t>
            </a:r>
          </a:p>
        </p:txBody>
      </p:sp>
      <p:pic>
        <p:nvPicPr>
          <p:cNvPr id="7" name="Grafik 7" descr="Ein Bild, das Text enthält.&#10;&#10;Beschreibung automatisch generiert.">
            <a:extLst>
              <a:ext uri="{FF2B5EF4-FFF2-40B4-BE49-F238E27FC236}">
                <a16:creationId xmlns:a16="http://schemas.microsoft.com/office/drawing/2014/main" id="{1833D673-4397-53FC-6DDF-30CCC976F62E}"/>
              </a:ext>
            </a:extLst>
          </p:cNvPr>
          <p:cNvPicPr>
            <a:picLocks noChangeAspect="1"/>
          </p:cNvPicPr>
          <p:nvPr/>
        </p:nvPicPr>
        <p:blipFill>
          <a:blip r:embed="rId2"/>
          <a:stretch>
            <a:fillRect/>
          </a:stretch>
        </p:blipFill>
        <p:spPr>
          <a:xfrm>
            <a:off x="799496" y="1633098"/>
            <a:ext cx="1758307" cy="4114800"/>
          </a:xfrm>
          <a:prstGeom prst="rect">
            <a:avLst/>
          </a:prstGeom>
        </p:spPr>
      </p:pic>
      <p:pic>
        <p:nvPicPr>
          <p:cNvPr id="8" name="Grafik 8" descr="Ein Bild, das Text enthält.&#10;&#10;Beschreibung automatisch generiert.">
            <a:extLst>
              <a:ext uri="{FF2B5EF4-FFF2-40B4-BE49-F238E27FC236}">
                <a16:creationId xmlns:a16="http://schemas.microsoft.com/office/drawing/2014/main" id="{14DA5689-33D9-FA76-F128-78B6DFE76D48}"/>
              </a:ext>
            </a:extLst>
          </p:cNvPr>
          <p:cNvPicPr>
            <a:picLocks noChangeAspect="1"/>
          </p:cNvPicPr>
          <p:nvPr/>
        </p:nvPicPr>
        <p:blipFill>
          <a:blip r:embed="rId3"/>
          <a:stretch>
            <a:fillRect/>
          </a:stretch>
        </p:blipFill>
        <p:spPr>
          <a:xfrm>
            <a:off x="2657877" y="1666840"/>
            <a:ext cx="1770003" cy="4114800"/>
          </a:xfrm>
          <a:prstGeom prst="rect">
            <a:avLst/>
          </a:prstGeom>
        </p:spPr>
      </p:pic>
      <p:pic>
        <p:nvPicPr>
          <p:cNvPr id="9" name="Grafik 9" descr="Ein Bild, das Text enthält.&#10;&#10;Beschreibung automatisch generiert.">
            <a:extLst>
              <a:ext uri="{FF2B5EF4-FFF2-40B4-BE49-F238E27FC236}">
                <a16:creationId xmlns:a16="http://schemas.microsoft.com/office/drawing/2014/main" id="{DE7CE403-F645-8B88-C009-7B90FBFE2F5B}"/>
              </a:ext>
            </a:extLst>
          </p:cNvPr>
          <p:cNvPicPr>
            <a:picLocks noChangeAspect="1"/>
          </p:cNvPicPr>
          <p:nvPr/>
        </p:nvPicPr>
        <p:blipFill>
          <a:blip r:embed="rId4"/>
          <a:stretch>
            <a:fillRect/>
          </a:stretch>
        </p:blipFill>
        <p:spPr>
          <a:xfrm>
            <a:off x="4516296" y="1666839"/>
            <a:ext cx="1747880" cy="4114800"/>
          </a:xfrm>
          <a:prstGeom prst="rect">
            <a:avLst/>
          </a:prstGeom>
        </p:spPr>
      </p:pic>
      <p:pic>
        <p:nvPicPr>
          <p:cNvPr id="10" name="Grafik 10" descr="Ein Bild, das Text enthält.&#10;&#10;Beschreibung automatisch generiert.">
            <a:extLst>
              <a:ext uri="{FF2B5EF4-FFF2-40B4-BE49-F238E27FC236}">
                <a16:creationId xmlns:a16="http://schemas.microsoft.com/office/drawing/2014/main" id="{D9644CB7-36A0-10C2-32AA-4D1648271DC7}"/>
              </a:ext>
            </a:extLst>
          </p:cNvPr>
          <p:cNvPicPr>
            <a:picLocks noChangeAspect="1"/>
          </p:cNvPicPr>
          <p:nvPr/>
        </p:nvPicPr>
        <p:blipFill>
          <a:blip r:embed="rId5"/>
          <a:stretch>
            <a:fillRect/>
          </a:stretch>
        </p:blipFill>
        <p:spPr>
          <a:xfrm>
            <a:off x="6362987" y="1658404"/>
            <a:ext cx="1766087" cy="4114800"/>
          </a:xfrm>
          <a:prstGeom prst="rect">
            <a:avLst/>
          </a:prstGeom>
        </p:spPr>
      </p:pic>
    </p:spTree>
    <p:extLst>
      <p:ext uri="{BB962C8B-B14F-4D97-AF65-F5344CB8AC3E}">
        <p14:creationId xmlns:p14="http://schemas.microsoft.com/office/powerpoint/2010/main" val="34586103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vert="horz" lIns="91440" tIns="45720" rIns="91440" bIns="45720" anchor="ctr">
            <a:noAutofit/>
          </a:bodyPr>
          <a:lstStyle/>
          <a:p>
            <a:pPr algn="ctr"/>
            <a:r>
              <a:rPr lang="de-DE" sz="3000" b="1" dirty="0">
                <a:solidFill>
                  <a:srgbClr val="00B050"/>
                </a:solidFill>
              </a:rPr>
              <a:t>Interventionen</a:t>
            </a:r>
            <a:endParaRPr lang="de-AT" sz="3000" b="1" dirty="0">
              <a:solidFill>
                <a:srgbClr val="00B050"/>
              </a:solidFill>
            </a:endParaRP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66</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3" name="Inhaltsplatzhalter 2"/>
          <p:cNvSpPr>
            <a:spLocks noGrp="1"/>
          </p:cNvSpPr>
          <p:nvPr>
            <p:ph sz="quarter" idx="1"/>
          </p:nvPr>
        </p:nvSpPr>
        <p:spPr>
          <a:xfrm>
            <a:off x="251520" y="1556792"/>
            <a:ext cx="8639872" cy="5112568"/>
          </a:xfrm>
        </p:spPr>
        <p:txBody>
          <a:bodyPr vert="horz" lIns="91440" tIns="45720" rIns="91440" bIns="45720" anchor="t">
            <a:noAutofit/>
          </a:bodyPr>
          <a:lstStyle/>
          <a:p>
            <a:pPr marL="457200" indent="-457200">
              <a:buSzPct val="100000"/>
              <a:buFont typeface="+mj-lt"/>
              <a:buAutoNum type="arabicPeriod"/>
            </a:pPr>
            <a:endParaRPr lang="de-AT" sz="2400" dirty="0">
              <a:solidFill>
                <a:srgbClr val="0070C0"/>
              </a:solidFill>
            </a:endParaRPr>
          </a:p>
          <a:p>
            <a:pPr marL="0" indent="0">
              <a:buNone/>
            </a:pPr>
            <a:r>
              <a:rPr lang="de-DE" sz="2400" dirty="0">
                <a:solidFill>
                  <a:srgbClr val="0070C0"/>
                </a:solidFill>
              </a:rPr>
              <a:t>	</a:t>
            </a:r>
            <a:endParaRPr lang="de-DE" sz="2400" u="sng" dirty="0">
              <a:solidFill>
                <a:srgbClr val="0070C0"/>
              </a:solidFill>
            </a:endParaRPr>
          </a:p>
          <a:p>
            <a:pPr marL="0" indent="0">
              <a:buNone/>
            </a:pPr>
            <a:endParaRPr lang="de-DE" sz="2400" u="sng" dirty="0">
              <a:solidFill>
                <a:srgbClr val="0070C0"/>
              </a:solidFill>
            </a:endParaRPr>
          </a:p>
        </p:txBody>
      </p:sp>
      <p:graphicFrame>
        <p:nvGraphicFramePr>
          <p:cNvPr id="4" name="Tabelle 5">
            <a:extLst>
              <a:ext uri="{FF2B5EF4-FFF2-40B4-BE49-F238E27FC236}">
                <a16:creationId xmlns:a16="http://schemas.microsoft.com/office/drawing/2014/main" id="{339330BF-99A9-0464-C361-93D5B9046CF7}"/>
              </a:ext>
            </a:extLst>
          </p:cNvPr>
          <p:cNvGraphicFramePr>
            <a:graphicFrameLocks noGrp="1"/>
          </p:cNvGraphicFramePr>
          <p:nvPr/>
        </p:nvGraphicFramePr>
        <p:xfrm>
          <a:off x="1906405" y="1678649"/>
          <a:ext cx="5912126" cy="4792364"/>
        </p:xfrm>
        <a:graphic>
          <a:graphicData uri="http://schemas.openxmlformats.org/drawingml/2006/table">
            <a:tbl>
              <a:tblPr firstRow="1" bandRow="1">
                <a:tableStyleId>{5C22544A-7EE6-4342-B048-85BDC9FD1C3A}</a:tableStyleId>
              </a:tblPr>
              <a:tblGrid>
                <a:gridCol w="2956063">
                  <a:extLst>
                    <a:ext uri="{9D8B030D-6E8A-4147-A177-3AD203B41FA5}">
                      <a16:colId xmlns:a16="http://schemas.microsoft.com/office/drawing/2014/main" val="1443023914"/>
                    </a:ext>
                  </a:extLst>
                </a:gridCol>
                <a:gridCol w="2956063">
                  <a:extLst>
                    <a:ext uri="{9D8B030D-6E8A-4147-A177-3AD203B41FA5}">
                      <a16:colId xmlns:a16="http://schemas.microsoft.com/office/drawing/2014/main" val="1102813645"/>
                    </a:ext>
                  </a:extLst>
                </a:gridCol>
              </a:tblGrid>
              <a:tr h="339739">
                <a:tc>
                  <a:txBody>
                    <a:bodyPr/>
                    <a:lstStyle/>
                    <a:p>
                      <a:pPr lvl="0" algn="ctr">
                        <a:buNone/>
                      </a:pPr>
                      <a:r>
                        <a:rPr lang="de-DE" dirty="0"/>
                        <a:t>+</a:t>
                      </a:r>
                    </a:p>
                  </a:txBody>
                  <a:tcPr/>
                </a:tc>
                <a:tc>
                  <a:txBody>
                    <a:bodyPr/>
                    <a:lstStyle/>
                    <a:p>
                      <a:pPr lvl="0" algn="ctr">
                        <a:buNone/>
                      </a:pPr>
                      <a:r>
                        <a:rPr lang="de-DE" dirty="0"/>
                        <a:t>-</a:t>
                      </a:r>
                    </a:p>
                  </a:txBody>
                  <a:tcPr/>
                </a:tc>
                <a:extLst>
                  <a:ext uri="{0D108BD9-81ED-4DB2-BD59-A6C34878D82A}">
                    <a16:rowId xmlns:a16="http://schemas.microsoft.com/office/drawing/2014/main" val="1804321185"/>
                  </a:ext>
                </a:extLst>
              </a:tr>
              <a:tr h="4426604">
                <a:tc>
                  <a:txBody>
                    <a:bodyPr/>
                    <a:lstStyle/>
                    <a:p>
                      <a:pPr marL="285750" indent="-285750" algn="ctr">
                        <a:buFont typeface="Arial"/>
                        <a:buChar char="•"/>
                      </a:pPr>
                      <a:r>
                        <a:rPr lang="de-DE" dirty="0"/>
                        <a:t>Ruhe bewahren, </a:t>
                      </a:r>
                    </a:p>
                    <a:p>
                      <a:pPr marL="0" lvl="0" indent="0" algn="ctr">
                        <a:buNone/>
                      </a:pPr>
                      <a:r>
                        <a:rPr lang="de-DE" dirty="0"/>
                        <a:t>Übergriff stoppen</a:t>
                      </a:r>
                    </a:p>
                    <a:p>
                      <a:pPr marL="0" lvl="0" indent="0" algn="ctr">
                        <a:buNone/>
                      </a:pPr>
                      <a:endParaRPr lang="de-DE" dirty="0"/>
                    </a:p>
                    <a:p>
                      <a:pPr marL="285750" lvl="0" indent="-285750" algn="ctr">
                        <a:buFont typeface="Arial"/>
                        <a:buChar char="•"/>
                      </a:pPr>
                      <a:r>
                        <a:rPr lang="de-DE" dirty="0"/>
                        <a:t>getrennte Gespräche</a:t>
                      </a:r>
                    </a:p>
                    <a:p>
                      <a:pPr marL="285750" lvl="0" indent="-285750" algn="ctr">
                        <a:buFont typeface="Arial"/>
                        <a:buChar char="•"/>
                      </a:pPr>
                      <a:endParaRPr lang="de-DE" dirty="0"/>
                    </a:p>
                    <a:p>
                      <a:pPr marL="285750" lvl="0" indent="-285750" algn="ctr">
                        <a:buFont typeface="Arial"/>
                        <a:buChar char="•"/>
                      </a:pPr>
                      <a:r>
                        <a:rPr lang="de-DE" dirty="0"/>
                        <a:t>übergriffige Person, Betroffene, Übergriff</a:t>
                      </a:r>
                    </a:p>
                    <a:p>
                      <a:pPr marL="285750" lvl="0" indent="-285750" algn="ctr">
                        <a:buFont typeface="Arial"/>
                        <a:buChar char="•"/>
                      </a:pPr>
                      <a:endParaRPr lang="de-DE" dirty="0"/>
                    </a:p>
                    <a:p>
                      <a:pPr marL="285750" lvl="0" indent="-285750" algn="ctr">
                        <a:buFont typeface="Arial"/>
                        <a:buChar char="•"/>
                      </a:pPr>
                      <a:r>
                        <a:rPr lang="de-DE" dirty="0"/>
                        <a:t>Kommunikation mit Eltern nach Alter, Schwere differenzieren</a:t>
                      </a:r>
                    </a:p>
                    <a:p>
                      <a:pPr marL="285750" lvl="0" indent="-285750" algn="ctr">
                        <a:buFont typeface="Arial"/>
                        <a:buChar char="•"/>
                      </a:pPr>
                      <a:endParaRPr lang="de-DE" dirty="0"/>
                    </a:p>
                    <a:p>
                      <a:pPr marL="285750" lvl="0" indent="-285750" algn="ctr">
                        <a:buFont typeface="Arial"/>
                        <a:buChar char="•"/>
                      </a:pPr>
                      <a:r>
                        <a:rPr lang="de-DE" dirty="0"/>
                        <a:t>Beratungsstelle hinzuziehen, transparenter Umgang im Team</a:t>
                      </a:r>
                    </a:p>
                  </a:txBody>
                  <a:tcPr/>
                </a:tc>
                <a:tc>
                  <a:txBody>
                    <a:bodyPr/>
                    <a:lstStyle/>
                    <a:p>
                      <a:pPr marL="285750" indent="-285750" algn="ctr">
                        <a:buFont typeface="Arial"/>
                        <a:buChar char="•"/>
                      </a:pPr>
                      <a:r>
                        <a:rPr lang="de-DE" dirty="0"/>
                        <a:t>nicht ernstnehmen, nicht reagieren, Polizei rufen</a:t>
                      </a:r>
                    </a:p>
                    <a:p>
                      <a:pPr marL="285750" lvl="0" indent="-285750" algn="ctr">
                        <a:buFont typeface="Arial"/>
                        <a:buChar char="•"/>
                      </a:pPr>
                      <a:endParaRPr lang="de-DE" dirty="0"/>
                    </a:p>
                    <a:p>
                      <a:pPr marL="285750" lvl="0" indent="-285750" algn="ctr">
                        <a:buFont typeface="Arial"/>
                        <a:buChar char="•"/>
                      </a:pPr>
                      <a:r>
                        <a:rPr lang="de-DE" dirty="0"/>
                        <a:t>versuchen, gemeinsam eine Lösung zu finden</a:t>
                      </a:r>
                    </a:p>
                    <a:p>
                      <a:pPr marL="285750" lvl="0" indent="-285750" algn="ctr">
                        <a:buFont typeface="Arial"/>
                        <a:buChar char="•"/>
                      </a:pPr>
                      <a:endParaRPr lang="de-DE" dirty="0"/>
                    </a:p>
                    <a:p>
                      <a:pPr marL="285750" lvl="0" indent="-285750" algn="ctr">
                        <a:buFont typeface="Arial"/>
                        <a:buChar char="•"/>
                      </a:pPr>
                      <a:r>
                        <a:rPr lang="de-DE" b="0" i="0" u="none" strike="noStrike" noProof="0" dirty="0">
                          <a:latin typeface="Tw Cen MT"/>
                        </a:rPr>
                        <a:t>Täter, Opfer, Missbrauch</a:t>
                      </a:r>
                    </a:p>
                    <a:p>
                      <a:pPr marL="285750" lvl="0" indent="-285750" algn="ctr">
                        <a:buFont typeface="Arial"/>
                        <a:buChar char="•"/>
                      </a:pPr>
                      <a:endParaRPr lang="de-DE" b="0" i="0" u="none" strike="noStrike" noProof="0" dirty="0">
                        <a:latin typeface="Tw Cen MT"/>
                      </a:endParaRPr>
                    </a:p>
                    <a:p>
                      <a:pPr marL="285750" lvl="0" indent="-285750" algn="ctr">
                        <a:buFont typeface="Arial"/>
                        <a:buChar char="•"/>
                      </a:pPr>
                      <a:r>
                        <a:rPr lang="de-DE" b="0" i="0" u="none" strike="noStrike" noProof="0" dirty="0">
                          <a:latin typeface="Tw Cen MT"/>
                        </a:rPr>
                        <a:t>Elternabend mit Detailinfos</a:t>
                      </a:r>
                    </a:p>
                    <a:p>
                      <a:pPr marL="285750" lvl="0" indent="-285750" algn="ctr">
                        <a:buFont typeface="Arial"/>
                        <a:buChar char="•"/>
                      </a:pPr>
                      <a:endParaRPr lang="de-DE" b="0" i="0" u="none" strike="noStrike" noProof="0" dirty="0">
                        <a:latin typeface="Tw Cen MT"/>
                      </a:endParaRPr>
                    </a:p>
                    <a:p>
                      <a:pPr marL="285750" lvl="0" indent="-285750" algn="ctr">
                        <a:buFont typeface="Arial"/>
                        <a:buChar char="•"/>
                      </a:pPr>
                      <a:endParaRPr lang="de-DE" b="0" i="0" u="none" strike="noStrike" noProof="0" dirty="0">
                        <a:latin typeface="Tw Cen MT"/>
                      </a:endParaRPr>
                    </a:p>
                    <a:p>
                      <a:pPr marL="285750" lvl="0" indent="-285750" algn="ctr">
                        <a:buFont typeface="Arial"/>
                        <a:buChar char="•"/>
                      </a:pPr>
                      <a:endParaRPr lang="de-DE" b="0" i="0" u="none" strike="noStrike" noProof="0" dirty="0">
                        <a:latin typeface="Tw Cen MT"/>
                      </a:endParaRPr>
                    </a:p>
                    <a:p>
                      <a:pPr marL="285750" lvl="0" indent="-285750" algn="ctr">
                        <a:buFont typeface="Arial"/>
                        <a:buChar char="•"/>
                      </a:pPr>
                      <a:r>
                        <a:rPr lang="de-DE" b="0" i="0" u="none" strike="noStrike" noProof="0" dirty="0">
                          <a:latin typeface="Tw Cen MT"/>
                        </a:rPr>
                        <a:t>geschlossene Geheimgruppen zur Fallbearbeitung</a:t>
                      </a:r>
                    </a:p>
                  </a:txBody>
                  <a:tcPr/>
                </a:tc>
                <a:extLst>
                  <a:ext uri="{0D108BD9-81ED-4DB2-BD59-A6C34878D82A}">
                    <a16:rowId xmlns:a16="http://schemas.microsoft.com/office/drawing/2014/main" val="37724668"/>
                  </a:ext>
                </a:extLst>
              </a:tr>
            </a:tbl>
          </a:graphicData>
        </a:graphic>
      </p:graphicFrame>
    </p:spTree>
    <p:extLst>
      <p:ext uri="{BB962C8B-B14F-4D97-AF65-F5344CB8AC3E}">
        <p14:creationId xmlns:p14="http://schemas.microsoft.com/office/powerpoint/2010/main" val="18084075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 Placeholder 1">
            <a:extLst>
              <a:ext uri="{FF2B5EF4-FFF2-40B4-BE49-F238E27FC236}">
                <a16:creationId xmlns:a16="http://schemas.microsoft.com/office/drawing/2014/main" id="{AC20AFF2-E0E6-098A-CB91-02A094BEDF57}"/>
              </a:ext>
            </a:extLst>
          </p:cNvPr>
          <p:cNvSpPr>
            <a:spLocks noGrp="1"/>
          </p:cNvSpPr>
          <p:nvPr>
            <p:ph type="body" sz="half" idx="2"/>
          </p:nvPr>
        </p:nvSpPr>
        <p:spPr/>
        <p:txBody>
          <a:bodyPr>
            <a:normAutofit/>
          </a:bodyPr>
          <a:lstStyle/>
          <a:p>
            <a:r>
              <a:rPr lang="en-US" sz="1000" dirty="0"/>
              <a:t>Quelle: Ruppert</a:t>
            </a:r>
          </a:p>
        </p:txBody>
      </p:sp>
      <p:sp>
        <p:nvSpPr>
          <p:cNvPr id="2" name="Titel 1"/>
          <p:cNvSpPr>
            <a:spLocks noGrp="1"/>
          </p:cNvSpPr>
          <p:nvPr>
            <p:ph type="title"/>
          </p:nvPr>
        </p:nvSpPr>
        <p:spPr/>
        <p:txBody>
          <a:bodyPr anchor="ctr">
            <a:normAutofit/>
          </a:bodyPr>
          <a:lstStyle/>
          <a:p>
            <a:r>
              <a:rPr lang="de-DE" b="1" dirty="0">
                <a:solidFill>
                  <a:schemeClr val="bg2">
                    <a:lumMod val="25000"/>
                  </a:schemeClr>
                </a:solidFill>
              </a:rPr>
              <a:t>Exkurs Täter*innen-Strategien</a:t>
            </a:r>
            <a:endParaRPr lang="de-AT" b="1" dirty="0">
              <a:solidFill>
                <a:schemeClr val="bg2">
                  <a:lumMod val="25000"/>
                </a:schemeClr>
              </a:solidFill>
            </a:endParaRPr>
          </a:p>
        </p:txBody>
      </p:sp>
      <p:sp>
        <p:nvSpPr>
          <p:cNvPr id="3" name="Foliennummernplatzhalter 2"/>
          <p:cNvSpPr>
            <a:spLocks noGrp="1"/>
          </p:cNvSpPr>
          <p:nvPr>
            <p:ph type="sldNum" sz="quarter" idx="11"/>
          </p:nvPr>
        </p:nvSpPr>
        <p:spPr/>
        <p:txBody>
          <a:bodyPr anchor="ctr">
            <a:normAutofit/>
          </a:bodyPr>
          <a:lstStyle/>
          <a:p>
            <a:pPr marL="0" marR="0" lvl="0" indent="0" defTabSz="914400" rtl="0" eaLnBrk="1" fontAlgn="auto" latinLnBrk="0" hangingPunct="1">
              <a:spcBef>
                <a:spcPts val="0"/>
              </a:spcBef>
              <a:spcAft>
                <a:spcPts val="600"/>
              </a:spcAft>
              <a:buClrTx/>
              <a:buSzTx/>
              <a:buFontTx/>
              <a:buNone/>
              <a:tabLst/>
              <a:defRPr/>
            </a:pPr>
            <a:fld id="{B90F5A57-8277-4128-9E0F-D3B511DCDD08}" type="slidenum">
              <a:rPr kumimoji="0" lang="de-AT" b="1" i="0" u="none" strike="noStrike" kern="1200" cap="none" spc="0" normalizeH="0" baseline="0" noProof="0" smtClean="0">
                <a:ln>
                  <a:noFill/>
                </a:ln>
                <a:solidFill>
                  <a:schemeClr val="bg2">
                    <a:lumMod val="25000"/>
                  </a:schemeClr>
                </a:solidFill>
                <a:effectLst/>
                <a:uLnTx/>
                <a:uFillTx/>
              </a:rPr>
              <a:pPr marL="0" marR="0" lvl="0" indent="0" defTabSz="914400" rtl="0" eaLnBrk="1" fontAlgn="auto" latinLnBrk="0" hangingPunct="1">
                <a:spcBef>
                  <a:spcPts val="0"/>
                </a:spcBef>
                <a:spcAft>
                  <a:spcPts val="600"/>
                </a:spcAft>
                <a:buClrTx/>
                <a:buSzTx/>
                <a:buFontTx/>
                <a:buNone/>
                <a:tabLst/>
                <a:defRPr/>
              </a:pPr>
              <a:t>67</a:t>
            </a:fld>
            <a:endParaRPr kumimoji="0" lang="de-AT" b="1" i="0" u="none" strike="noStrike" kern="1200" cap="none" spc="0" normalizeH="0" baseline="0" noProof="0" dirty="0">
              <a:ln>
                <a:noFill/>
              </a:ln>
              <a:solidFill>
                <a:schemeClr val="bg2">
                  <a:lumMod val="25000"/>
                </a:schemeClr>
              </a:solidFill>
              <a:effectLst/>
              <a:uLnTx/>
              <a:uFillTx/>
            </a:endParaRPr>
          </a:p>
        </p:txBody>
      </p:sp>
      <p:pic>
        <p:nvPicPr>
          <p:cNvPr id="8" name="Inhaltsplatzhalter 7" descr="Ein Bild, das Berg, Himmel, draußen, Natur enthält.&#10;&#10;Automatisch generierte Beschreibung"/>
          <p:cNvPicPr>
            <a:picLocks noGrp="1" noChangeAspect="1"/>
          </p:cNvPicPr>
          <p:nvPr>
            <p:ph type="pic" idx="1"/>
          </p:nvPr>
        </p:nvPicPr>
        <p:blipFill rotWithShape="1">
          <a:blip r:embed="rId2" cstate="print">
            <a:extLst>
              <a:ext uri="{28A0092B-C50C-407E-A947-70E740481C1C}">
                <a14:useLocalDpi xmlns:a14="http://schemas.microsoft.com/office/drawing/2010/main" val="0"/>
              </a:ext>
            </a:extLst>
          </a:blip>
          <a:srcRect t="9817" b="9817"/>
          <a:stretch/>
        </p:blipFill>
        <p:spPr>
          <a:noFill/>
        </p:spPr>
      </p:pic>
    </p:spTree>
    <p:extLst>
      <p:ext uri="{BB962C8B-B14F-4D97-AF65-F5344CB8AC3E}">
        <p14:creationId xmlns:p14="http://schemas.microsoft.com/office/powerpoint/2010/main" val="30025537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a:xfrm>
            <a:off x="3203848" y="281622"/>
            <a:ext cx="1800200" cy="990600"/>
          </a:xfrm>
        </p:spPr>
        <p:txBody>
          <a:bodyPr>
            <a:noAutofit/>
          </a:bodyPr>
          <a:lstStyle/>
          <a:p>
            <a:pPr algn="ctr"/>
            <a:r>
              <a:rPr lang="de-AT" sz="3600" b="1" dirty="0">
                <a:solidFill>
                  <a:srgbClr val="00B050"/>
                </a:solidFill>
              </a:rPr>
              <a:t>Fakten</a:t>
            </a: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68</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3" name="Inhaltsplatzhalter 2"/>
          <p:cNvSpPr>
            <a:spLocks noGrp="1"/>
          </p:cNvSpPr>
          <p:nvPr>
            <p:ph sz="quarter" idx="1"/>
          </p:nvPr>
        </p:nvSpPr>
        <p:spPr>
          <a:xfrm>
            <a:off x="533400" y="1556792"/>
            <a:ext cx="8431088" cy="5112568"/>
          </a:xfrm>
        </p:spPr>
        <p:txBody>
          <a:bodyPr>
            <a:noAutofit/>
          </a:bodyPr>
          <a:lstStyle/>
          <a:p>
            <a:pPr marL="109728" indent="0">
              <a:buNone/>
            </a:pPr>
            <a:r>
              <a:rPr lang="de-AT" sz="2400" b="1" dirty="0">
                <a:solidFill>
                  <a:schemeClr val="bg2">
                    <a:lumMod val="25000"/>
                  </a:schemeClr>
                </a:solidFill>
              </a:rPr>
              <a:t>Sexuelle Gewalt an Kindern: </a:t>
            </a:r>
            <a:endParaRPr lang="de-AT" sz="2400" dirty="0">
              <a:solidFill>
                <a:schemeClr val="bg2">
                  <a:lumMod val="25000"/>
                </a:schemeClr>
              </a:solidFill>
            </a:endParaRPr>
          </a:p>
          <a:p>
            <a:r>
              <a:rPr lang="de-AT" sz="2400" dirty="0">
                <a:solidFill>
                  <a:schemeClr val="bg2">
                    <a:lumMod val="25000"/>
                  </a:schemeClr>
                </a:solidFill>
              </a:rPr>
              <a:t>Es sind alle sozialen Schichten, kulturellen, religiösen Gruppen betroffen. </a:t>
            </a:r>
            <a:r>
              <a:rPr lang="de-AT" sz="1400" dirty="0">
                <a:solidFill>
                  <a:schemeClr val="bg2">
                    <a:lumMod val="25000"/>
                  </a:schemeClr>
                </a:solidFill>
              </a:rPr>
              <a:t>(Friedrich, 1998)</a:t>
            </a:r>
          </a:p>
          <a:p>
            <a:r>
              <a:rPr lang="de-AT" sz="2400" dirty="0">
                <a:solidFill>
                  <a:schemeClr val="bg2">
                    <a:lumMod val="25000"/>
                  </a:schemeClr>
                </a:solidFill>
              </a:rPr>
              <a:t>Hohe Dunkelziffer</a:t>
            </a:r>
          </a:p>
          <a:p>
            <a:r>
              <a:rPr lang="de-AT" sz="2400" dirty="0">
                <a:solidFill>
                  <a:schemeClr val="bg2">
                    <a:lumMod val="25000"/>
                  </a:schemeClr>
                </a:solidFill>
              </a:rPr>
              <a:t>Sexuelle Gewalt an Kindern ist weiter verbreitet als Krebs, Diabetes und angeborene Herzerkrankungen zusammen. </a:t>
            </a:r>
            <a:r>
              <a:rPr lang="de-AT" sz="1400" dirty="0">
                <a:solidFill>
                  <a:schemeClr val="bg2">
                    <a:lumMod val="25000"/>
                  </a:schemeClr>
                </a:solidFill>
              </a:rPr>
              <a:t>(Quelle: Kaplan R, Adams JA, </a:t>
            </a:r>
            <a:r>
              <a:rPr lang="de-AT" sz="1400" dirty="0" err="1">
                <a:solidFill>
                  <a:schemeClr val="bg2">
                    <a:lumMod val="25000"/>
                  </a:schemeClr>
                </a:solidFill>
              </a:rPr>
              <a:t>Starling</a:t>
            </a:r>
            <a:r>
              <a:rPr lang="de-AT" sz="1400" dirty="0">
                <a:solidFill>
                  <a:schemeClr val="bg2">
                    <a:lumMod val="25000"/>
                  </a:schemeClr>
                </a:solidFill>
              </a:rPr>
              <a:t> SP </a:t>
            </a:r>
            <a:r>
              <a:rPr lang="de-AT" sz="1400" dirty="0" err="1">
                <a:solidFill>
                  <a:schemeClr val="bg2">
                    <a:lumMod val="25000"/>
                  </a:schemeClr>
                </a:solidFill>
              </a:rPr>
              <a:t>Giardino</a:t>
            </a:r>
            <a:r>
              <a:rPr lang="de-AT" sz="1400" dirty="0">
                <a:solidFill>
                  <a:schemeClr val="bg2">
                    <a:lumMod val="25000"/>
                  </a:schemeClr>
                </a:solidFill>
              </a:rPr>
              <a:t> AP, 2011)</a:t>
            </a:r>
          </a:p>
          <a:p>
            <a:r>
              <a:rPr lang="de-AT" sz="2400" dirty="0">
                <a:solidFill>
                  <a:schemeClr val="bg2">
                    <a:lumMod val="25000"/>
                  </a:schemeClr>
                </a:solidFill>
              </a:rPr>
              <a:t>Täter*innen: 75% - 95% männlich, 5% - 25% weiblich</a:t>
            </a:r>
            <a:br>
              <a:rPr lang="de-AT" sz="2400" dirty="0">
                <a:solidFill>
                  <a:schemeClr val="bg2">
                    <a:lumMod val="25000"/>
                  </a:schemeClr>
                </a:solidFill>
              </a:rPr>
            </a:br>
            <a:r>
              <a:rPr lang="de-AT" sz="1400" dirty="0">
                <a:solidFill>
                  <a:schemeClr val="bg2">
                    <a:lumMod val="25000"/>
                  </a:schemeClr>
                </a:solidFill>
              </a:rPr>
              <a:t>(Enders 2001, </a:t>
            </a:r>
            <a:r>
              <a:rPr lang="de-AT" sz="1400" dirty="0" err="1">
                <a:solidFill>
                  <a:schemeClr val="bg2">
                    <a:lumMod val="25000"/>
                  </a:schemeClr>
                </a:solidFill>
              </a:rPr>
              <a:t>Kavemann</a:t>
            </a:r>
            <a:r>
              <a:rPr lang="de-AT" sz="1400" dirty="0">
                <a:solidFill>
                  <a:schemeClr val="bg2">
                    <a:lumMod val="25000"/>
                  </a:schemeClr>
                </a:solidFill>
              </a:rPr>
              <a:t> 1996, Elliott 1995)</a:t>
            </a:r>
          </a:p>
          <a:p>
            <a:r>
              <a:rPr lang="de-AT" sz="2400" dirty="0">
                <a:solidFill>
                  <a:schemeClr val="bg2">
                    <a:lumMod val="25000"/>
                  </a:schemeClr>
                </a:solidFill>
              </a:rPr>
              <a:t>Täter*innen: 50% im familiären Umfeld, 30% Bekannte, 20% Unbekannte </a:t>
            </a:r>
          </a:p>
          <a:p>
            <a:pPr marL="402336" lvl="1" indent="0">
              <a:buNone/>
            </a:pPr>
            <a:r>
              <a:rPr lang="de-AT" sz="1400" dirty="0">
                <a:solidFill>
                  <a:schemeClr val="bg2">
                    <a:lumMod val="25000"/>
                  </a:schemeClr>
                </a:solidFill>
              </a:rPr>
              <a:t>(</a:t>
            </a:r>
            <a:r>
              <a:rPr lang="de-AT" sz="1400" dirty="0" err="1">
                <a:solidFill>
                  <a:schemeClr val="bg2">
                    <a:lumMod val="25000"/>
                  </a:schemeClr>
                </a:solidFill>
              </a:rPr>
              <a:t>Bieneck</a:t>
            </a:r>
            <a:r>
              <a:rPr lang="de-AT" sz="1400" dirty="0">
                <a:solidFill>
                  <a:schemeClr val="bg2">
                    <a:lumMod val="25000"/>
                  </a:schemeClr>
                </a:solidFill>
              </a:rPr>
              <a:t>, Stadler, Pfeifer 2011)	</a:t>
            </a:r>
          </a:p>
          <a:p>
            <a:pPr marL="0" indent="0">
              <a:buNone/>
            </a:pPr>
            <a:br>
              <a:rPr lang="de-AT" sz="2400" dirty="0">
                <a:solidFill>
                  <a:srgbClr val="0070C0"/>
                </a:solidFill>
              </a:rPr>
            </a:br>
            <a:endParaRPr lang="de-AT" sz="2400" dirty="0">
              <a:solidFill>
                <a:srgbClr val="0070C0"/>
              </a:solidFill>
            </a:endParaRPr>
          </a:p>
          <a:p>
            <a:pPr marL="0" lvl="1" indent="0">
              <a:spcBef>
                <a:spcPts val="0"/>
              </a:spcBef>
              <a:buClr>
                <a:schemeClr val="accent2"/>
              </a:buClr>
              <a:buSzPct val="60000"/>
              <a:buNone/>
            </a:pPr>
            <a:endParaRPr lang="de-AT" sz="3200" dirty="0">
              <a:solidFill>
                <a:srgbClr val="0070C0"/>
              </a:solidFill>
            </a:endParaRPr>
          </a:p>
          <a:p>
            <a:pPr marL="320040" lvl="1" indent="-320040">
              <a:spcBef>
                <a:spcPts val="700"/>
              </a:spcBef>
              <a:buClr>
                <a:schemeClr val="accent2"/>
              </a:buClr>
              <a:buSzPct val="60000"/>
              <a:buFont typeface="Wingdings"/>
              <a:buChar char=""/>
            </a:pPr>
            <a:endParaRPr lang="de-AT" sz="3600" dirty="0">
              <a:solidFill>
                <a:srgbClr val="0070C0"/>
              </a:solidFill>
            </a:endParaRPr>
          </a:p>
          <a:p>
            <a:pPr marL="0" indent="0">
              <a:buNone/>
            </a:pPr>
            <a:endParaRPr lang="de-AT" sz="3600" dirty="0">
              <a:solidFill>
                <a:srgbClr val="0070C0"/>
              </a:solidFill>
            </a:endParaRPr>
          </a:p>
        </p:txBody>
      </p:sp>
    </p:spTree>
    <p:extLst>
      <p:ext uri="{BB962C8B-B14F-4D97-AF65-F5344CB8AC3E}">
        <p14:creationId xmlns:p14="http://schemas.microsoft.com/office/powerpoint/2010/main" val="17744252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a:xfrm>
            <a:off x="2915816" y="281622"/>
            <a:ext cx="2160240" cy="990600"/>
          </a:xfrm>
        </p:spPr>
        <p:txBody>
          <a:bodyPr>
            <a:noAutofit/>
          </a:bodyPr>
          <a:lstStyle/>
          <a:p>
            <a:pPr algn="ctr"/>
            <a:r>
              <a:rPr lang="de-AT" sz="3600" b="1" dirty="0">
                <a:solidFill>
                  <a:srgbClr val="00B050"/>
                </a:solidFill>
              </a:rPr>
              <a:t>Fakten</a:t>
            </a: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69</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3" name="Inhaltsplatzhalter 2"/>
          <p:cNvSpPr>
            <a:spLocks noGrp="1"/>
          </p:cNvSpPr>
          <p:nvPr>
            <p:ph sz="quarter" idx="1"/>
          </p:nvPr>
        </p:nvSpPr>
        <p:spPr>
          <a:xfrm>
            <a:off x="533400" y="1556792"/>
            <a:ext cx="8431088" cy="5112568"/>
          </a:xfrm>
        </p:spPr>
        <p:txBody>
          <a:bodyPr>
            <a:noAutofit/>
          </a:bodyPr>
          <a:lstStyle/>
          <a:p>
            <a:pPr marL="109728" indent="0">
              <a:buNone/>
            </a:pPr>
            <a:r>
              <a:rPr lang="de-AT" sz="2400" b="1" dirty="0">
                <a:solidFill>
                  <a:schemeClr val="bg2">
                    <a:lumMod val="25000"/>
                  </a:schemeClr>
                </a:solidFill>
              </a:rPr>
              <a:t>Sexuelle Gewalt an Kindern: </a:t>
            </a:r>
          </a:p>
          <a:p>
            <a:pPr marL="109728" indent="0">
              <a:buNone/>
            </a:pPr>
            <a:endParaRPr lang="de-AT" sz="2400" dirty="0">
              <a:solidFill>
                <a:schemeClr val="bg2">
                  <a:lumMod val="25000"/>
                </a:schemeClr>
              </a:solidFill>
            </a:endParaRPr>
          </a:p>
          <a:p>
            <a:r>
              <a:rPr lang="de-AT" sz="2400" dirty="0">
                <a:solidFill>
                  <a:schemeClr val="bg2">
                    <a:lumMod val="25000"/>
                  </a:schemeClr>
                </a:solidFill>
              </a:rPr>
              <a:t>Verhältnis Täter*innen : Betroffene </a:t>
            </a:r>
            <a:br>
              <a:rPr lang="de-AT" sz="2400" dirty="0">
                <a:solidFill>
                  <a:schemeClr val="bg2">
                    <a:lumMod val="25000"/>
                  </a:schemeClr>
                </a:solidFill>
              </a:rPr>
            </a:br>
            <a:r>
              <a:rPr lang="de-AT" sz="2400" dirty="0">
                <a:solidFill>
                  <a:schemeClr val="bg2">
                    <a:lumMod val="25000"/>
                  </a:schemeClr>
                </a:solidFill>
              </a:rPr>
              <a:t>im Durchschnitt 1:20 </a:t>
            </a:r>
            <a:r>
              <a:rPr lang="de-AT" sz="1800" dirty="0">
                <a:solidFill>
                  <a:schemeClr val="bg2">
                    <a:lumMod val="25000"/>
                  </a:schemeClr>
                </a:solidFill>
              </a:rPr>
              <a:t>(Enders 2001)</a:t>
            </a:r>
          </a:p>
          <a:p>
            <a:endParaRPr lang="de-AT" sz="1800" dirty="0">
              <a:solidFill>
                <a:schemeClr val="bg2">
                  <a:lumMod val="25000"/>
                </a:schemeClr>
              </a:solidFill>
            </a:endParaRPr>
          </a:p>
          <a:p>
            <a:r>
              <a:rPr lang="de-AT" sz="2400" dirty="0">
                <a:solidFill>
                  <a:schemeClr val="bg2">
                    <a:lumMod val="25000"/>
                  </a:schemeClr>
                </a:solidFill>
              </a:rPr>
              <a:t>Die meisten Täter*innen begehen das erste Delikt vor dem 25. Lebensjahr </a:t>
            </a:r>
            <a:r>
              <a:rPr lang="de-AT" sz="1800" dirty="0">
                <a:solidFill>
                  <a:schemeClr val="bg2">
                    <a:lumMod val="25000"/>
                  </a:schemeClr>
                </a:solidFill>
              </a:rPr>
              <a:t>(</a:t>
            </a:r>
            <a:r>
              <a:rPr lang="de-AT" sz="1800" dirty="0" err="1">
                <a:solidFill>
                  <a:schemeClr val="bg2">
                    <a:lumMod val="25000"/>
                  </a:schemeClr>
                </a:solidFill>
              </a:rPr>
              <a:t>Ohlmes</a:t>
            </a:r>
            <a:r>
              <a:rPr lang="de-AT" sz="1800" dirty="0">
                <a:solidFill>
                  <a:schemeClr val="bg2">
                    <a:lumMod val="25000"/>
                  </a:schemeClr>
                </a:solidFill>
              </a:rPr>
              <a:t>, Enders 1999)</a:t>
            </a:r>
            <a:br>
              <a:rPr lang="de-AT" sz="2400" dirty="0">
                <a:solidFill>
                  <a:schemeClr val="bg2">
                    <a:lumMod val="25000"/>
                  </a:schemeClr>
                </a:solidFill>
              </a:rPr>
            </a:br>
            <a:r>
              <a:rPr lang="de-AT" sz="2400" dirty="0">
                <a:solidFill>
                  <a:schemeClr val="bg2">
                    <a:lumMod val="25000"/>
                  </a:schemeClr>
                </a:solidFill>
              </a:rPr>
              <a:t>→ Sie verbessen im Lauf der Jahre ihre „Masche“ und ihre Strategien und Manipulationen der Kinder und der Umwelt</a:t>
            </a:r>
          </a:p>
          <a:p>
            <a:pPr marL="0" indent="0">
              <a:buNone/>
            </a:pPr>
            <a:br>
              <a:rPr lang="de-AT" sz="2400" dirty="0">
                <a:solidFill>
                  <a:srgbClr val="0070C0"/>
                </a:solidFill>
              </a:rPr>
            </a:br>
            <a:endParaRPr lang="de-AT" sz="2400" dirty="0">
              <a:solidFill>
                <a:srgbClr val="0070C0"/>
              </a:solidFill>
            </a:endParaRPr>
          </a:p>
          <a:p>
            <a:pPr marL="0" lvl="1" indent="0">
              <a:spcBef>
                <a:spcPts val="0"/>
              </a:spcBef>
              <a:buClr>
                <a:schemeClr val="accent2"/>
              </a:buClr>
              <a:buSzPct val="60000"/>
              <a:buNone/>
            </a:pPr>
            <a:endParaRPr lang="de-AT" sz="3200" dirty="0">
              <a:solidFill>
                <a:srgbClr val="0070C0"/>
              </a:solidFill>
            </a:endParaRPr>
          </a:p>
          <a:p>
            <a:pPr marL="320040" lvl="1" indent="-320040">
              <a:spcBef>
                <a:spcPts val="700"/>
              </a:spcBef>
              <a:buClr>
                <a:schemeClr val="accent2"/>
              </a:buClr>
              <a:buSzPct val="60000"/>
              <a:buFont typeface="Wingdings"/>
              <a:buChar char=""/>
            </a:pPr>
            <a:endParaRPr lang="de-AT" sz="3600" dirty="0">
              <a:solidFill>
                <a:srgbClr val="0070C0"/>
              </a:solidFill>
            </a:endParaRPr>
          </a:p>
          <a:p>
            <a:pPr marL="0" indent="0">
              <a:buNone/>
            </a:pPr>
            <a:endParaRPr lang="de-AT" sz="3600" dirty="0">
              <a:solidFill>
                <a:srgbClr val="0070C0"/>
              </a:solidFill>
            </a:endParaRPr>
          </a:p>
        </p:txBody>
      </p:sp>
    </p:spTree>
    <p:extLst>
      <p:ext uri="{BB962C8B-B14F-4D97-AF65-F5344CB8AC3E}">
        <p14:creationId xmlns:p14="http://schemas.microsoft.com/office/powerpoint/2010/main" val="314932883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a:xfrm>
            <a:off x="1691679" y="228600"/>
            <a:ext cx="4896545" cy="990600"/>
          </a:xfrm>
        </p:spPr>
        <p:txBody>
          <a:bodyPr>
            <a:noAutofit/>
          </a:bodyPr>
          <a:lstStyle/>
          <a:p>
            <a:pPr algn="ctr"/>
            <a:r>
              <a:rPr lang="de-AT" sz="3600" b="1" dirty="0" err="1">
                <a:solidFill>
                  <a:srgbClr val="00B050"/>
                </a:solidFill>
              </a:rPr>
              <a:t>Pädosexualität</a:t>
            </a:r>
            <a:endParaRPr lang="de-AT" sz="3600" b="1" dirty="0">
              <a:solidFill>
                <a:srgbClr val="00B050"/>
              </a:solidFill>
            </a:endParaRP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70</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3" name="Inhaltsplatzhalter 2"/>
          <p:cNvSpPr>
            <a:spLocks noGrp="1"/>
          </p:cNvSpPr>
          <p:nvPr>
            <p:ph sz="quarter" idx="1"/>
          </p:nvPr>
        </p:nvSpPr>
        <p:spPr>
          <a:xfrm>
            <a:off x="533400" y="1556792"/>
            <a:ext cx="8431088" cy="5112568"/>
          </a:xfrm>
        </p:spPr>
        <p:txBody>
          <a:bodyPr>
            <a:noAutofit/>
          </a:bodyPr>
          <a:lstStyle/>
          <a:p>
            <a:endParaRPr lang="de-AT" sz="2800" dirty="0">
              <a:solidFill>
                <a:srgbClr val="0070C0"/>
              </a:solidFill>
            </a:endParaRPr>
          </a:p>
          <a:p>
            <a:r>
              <a:rPr lang="de-AT" sz="2800" dirty="0">
                <a:solidFill>
                  <a:schemeClr val="bg2">
                    <a:lumMod val="25000"/>
                  </a:schemeClr>
                </a:solidFill>
              </a:rPr>
              <a:t>Beschreibt ein Krankheitsbild, bei der sich betroffene Menschen zu Kindern sexuell hingezogen fühlen. Es ist nicht mit der tatsächlichen Missbrauchshandlung gleichzusetzen.</a:t>
            </a:r>
          </a:p>
          <a:p>
            <a:r>
              <a:rPr lang="de-AT" sz="2800" dirty="0">
                <a:solidFill>
                  <a:schemeClr val="bg2">
                    <a:lumMod val="25000"/>
                  </a:schemeClr>
                </a:solidFill>
              </a:rPr>
              <a:t>Lt. Studien ist ein Teil der männlichen Täter pädophil. Die Zahlenangaben sind uneinheitlich: zw. 2 und 20 %</a:t>
            </a:r>
          </a:p>
          <a:p>
            <a:r>
              <a:rPr lang="de-AT" sz="2800" dirty="0">
                <a:solidFill>
                  <a:schemeClr val="bg2">
                    <a:lumMod val="25000"/>
                  </a:schemeClr>
                </a:solidFill>
              </a:rPr>
              <a:t>Im Strafgesetzbuch: als sexueller Missbrauch von Unmündigen in § 207 StGB, bei schweren Missbrauch in § 206 StGB.</a:t>
            </a:r>
            <a:endParaRPr lang="de-DE" sz="2800" dirty="0">
              <a:solidFill>
                <a:schemeClr val="bg2">
                  <a:lumMod val="25000"/>
                </a:schemeClr>
              </a:solidFill>
            </a:endParaRPr>
          </a:p>
          <a:p>
            <a:pPr marL="0" indent="0">
              <a:buNone/>
            </a:pPr>
            <a:br>
              <a:rPr lang="de-AT" sz="2400" dirty="0">
                <a:solidFill>
                  <a:srgbClr val="0070C0"/>
                </a:solidFill>
              </a:rPr>
            </a:br>
            <a:endParaRPr lang="de-AT" sz="2400" dirty="0">
              <a:solidFill>
                <a:srgbClr val="0070C0"/>
              </a:solidFill>
            </a:endParaRPr>
          </a:p>
          <a:p>
            <a:pPr marL="0" lvl="1" indent="0">
              <a:spcBef>
                <a:spcPts val="0"/>
              </a:spcBef>
              <a:buClr>
                <a:schemeClr val="accent2"/>
              </a:buClr>
              <a:buSzPct val="60000"/>
              <a:buNone/>
            </a:pPr>
            <a:endParaRPr lang="de-AT" sz="3200" dirty="0">
              <a:solidFill>
                <a:srgbClr val="0070C0"/>
              </a:solidFill>
            </a:endParaRPr>
          </a:p>
          <a:p>
            <a:pPr marL="320040" lvl="1" indent="-320040">
              <a:spcBef>
                <a:spcPts val="700"/>
              </a:spcBef>
              <a:buClr>
                <a:schemeClr val="accent2"/>
              </a:buClr>
              <a:buSzPct val="60000"/>
              <a:buFont typeface="Wingdings"/>
              <a:buChar char=""/>
            </a:pPr>
            <a:endParaRPr lang="de-AT" sz="3600" dirty="0">
              <a:solidFill>
                <a:srgbClr val="0070C0"/>
              </a:solidFill>
            </a:endParaRPr>
          </a:p>
          <a:p>
            <a:pPr marL="0" indent="0">
              <a:buNone/>
            </a:pPr>
            <a:endParaRPr lang="de-AT" sz="3600" dirty="0">
              <a:solidFill>
                <a:srgbClr val="0070C0"/>
              </a:solidFill>
            </a:endParaRPr>
          </a:p>
        </p:txBody>
      </p:sp>
    </p:spTree>
    <p:extLst>
      <p:ext uri="{BB962C8B-B14F-4D97-AF65-F5344CB8AC3E}">
        <p14:creationId xmlns:p14="http://schemas.microsoft.com/office/powerpoint/2010/main" val="118514737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a:xfrm>
            <a:off x="1043609" y="228600"/>
            <a:ext cx="7560840" cy="990600"/>
          </a:xfrm>
        </p:spPr>
        <p:txBody>
          <a:bodyPr>
            <a:noAutofit/>
          </a:bodyPr>
          <a:lstStyle/>
          <a:p>
            <a:pPr algn="ctr"/>
            <a:r>
              <a:rPr lang="de-AT" sz="3600" b="1" dirty="0">
                <a:solidFill>
                  <a:srgbClr val="00B050"/>
                </a:solidFill>
              </a:rPr>
              <a:t>Bekannte Strategien von Täter*innen</a:t>
            </a: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71</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3" name="Inhaltsplatzhalter 2"/>
          <p:cNvSpPr>
            <a:spLocks noGrp="1"/>
          </p:cNvSpPr>
          <p:nvPr>
            <p:ph sz="quarter" idx="1"/>
          </p:nvPr>
        </p:nvSpPr>
        <p:spPr>
          <a:xfrm>
            <a:off x="533400" y="1556792"/>
            <a:ext cx="8503096" cy="5112568"/>
          </a:xfrm>
        </p:spPr>
        <p:txBody>
          <a:bodyPr>
            <a:noAutofit/>
          </a:bodyPr>
          <a:lstStyle/>
          <a:p>
            <a:pPr marL="0" indent="0">
              <a:buNone/>
            </a:pPr>
            <a:r>
              <a:rPr lang="de-AT" sz="2000" dirty="0">
                <a:solidFill>
                  <a:schemeClr val="bg2">
                    <a:lumMod val="25000"/>
                  </a:schemeClr>
                </a:solidFill>
              </a:rPr>
              <a:t>Man sieht es keinem Menschen an, ob er Kinder missbraucht.</a:t>
            </a:r>
          </a:p>
          <a:p>
            <a:pPr marL="0" indent="0">
              <a:buNone/>
            </a:pPr>
            <a:r>
              <a:rPr lang="de-AT" sz="2000" dirty="0">
                <a:solidFill>
                  <a:schemeClr val="bg2">
                    <a:lumMod val="25000"/>
                  </a:schemeClr>
                </a:solidFill>
              </a:rPr>
              <a:t>Sexualisierte Gewalt ist meist kein einmaliger, sondern ein mehrfach vorkommender und länger andauernder Tatbestand.</a:t>
            </a:r>
          </a:p>
          <a:p>
            <a:r>
              <a:rPr lang="de-AT" sz="1800" i="1" dirty="0">
                <a:solidFill>
                  <a:schemeClr val="bg2">
                    <a:lumMod val="25000"/>
                  </a:schemeClr>
                </a:solidFill>
              </a:rPr>
              <a:t>„Sexueller Missbrauch ist durch ein Machtgefälle zwischen Täter*in und Opfer gekennzeichnet, in dem der*die Täter*in das Kind bzw. Jugendliche benutzt, um eigene Bedürfnisse zu befriedigen.“ </a:t>
            </a:r>
            <a:r>
              <a:rPr lang="de-AT" sz="1200" dirty="0">
                <a:solidFill>
                  <a:schemeClr val="bg2">
                    <a:lumMod val="25000"/>
                  </a:schemeClr>
                </a:solidFill>
              </a:rPr>
              <a:t>(</a:t>
            </a:r>
            <a:r>
              <a:rPr lang="de-AT" sz="1200" dirty="0" err="1">
                <a:solidFill>
                  <a:schemeClr val="bg2">
                    <a:lumMod val="25000"/>
                  </a:schemeClr>
                </a:solidFill>
              </a:rPr>
              <a:t>Fegert&amp;Wolf</a:t>
            </a:r>
            <a:r>
              <a:rPr lang="de-AT" sz="1200" dirty="0">
                <a:solidFill>
                  <a:schemeClr val="bg2">
                    <a:lumMod val="25000"/>
                  </a:schemeClr>
                </a:solidFill>
              </a:rPr>
              <a:t>, 2006)</a:t>
            </a:r>
          </a:p>
          <a:p>
            <a:r>
              <a:rPr lang="de-AT" sz="1800" dirty="0">
                <a:solidFill>
                  <a:schemeClr val="bg2">
                    <a:lumMod val="25000"/>
                  </a:schemeClr>
                </a:solidFill>
              </a:rPr>
              <a:t>Taten werden geheim gehalten.</a:t>
            </a:r>
          </a:p>
          <a:p>
            <a:r>
              <a:rPr lang="de-AT" sz="1800" dirty="0">
                <a:solidFill>
                  <a:schemeClr val="bg2">
                    <a:lumMod val="25000"/>
                  </a:schemeClr>
                </a:solidFill>
              </a:rPr>
              <a:t>Entscheidung für eine haupt- und/oder ehrenamtliche Tätigkeit, in dem man mit jungen Menschen in Kontakt kommt.</a:t>
            </a:r>
          </a:p>
          <a:p>
            <a:r>
              <a:rPr lang="de-AT" sz="1800" dirty="0">
                <a:solidFill>
                  <a:schemeClr val="bg2">
                    <a:lumMod val="25000"/>
                  </a:schemeClr>
                </a:solidFill>
              </a:rPr>
              <a:t>Überengagiertes Ausmaß und übertriebene </a:t>
            </a:r>
            <a:r>
              <a:rPr lang="de-AT" sz="1800" dirty="0" err="1">
                <a:solidFill>
                  <a:schemeClr val="bg2">
                    <a:lumMod val="25000"/>
                  </a:schemeClr>
                </a:solidFill>
              </a:rPr>
              <a:t>Zugewandtheit</a:t>
            </a:r>
            <a:r>
              <a:rPr lang="de-AT" sz="1800" dirty="0">
                <a:solidFill>
                  <a:schemeClr val="bg2">
                    <a:lumMod val="25000"/>
                  </a:schemeClr>
                </a:solidFill>
              </a:rPr>
              <a:t> zu Kindern und Jugendlichen (Deckmantel: Fürsorge)</a:t>
            </a:r>
          </a:p>
          <a:p>
            <a:r>
              <a:rPr lang="de-AT" sz="1800" dirty="0">
                <a:solidFill>
                  <a:schemeClr val="bg2">
                    <a:lumMod val="25000"/>
                  </a:schemeClr>
                </a:solidFill>
              </a:rPr>
              <a:t>Opfer oft emotional bedürftige Kinder und Jugendliche</a:t>
            </a:r>
          </a:p>
          <a:p>
            <a:r>
              <a:rPr lang="de-AT" sz="1800" dirty="0">
                <a:solidFill>
                  <a:schemeClr val="bg2">
                    <a:lumMod val="25000"/>
                  </a:schemeClr>
                </a:solidFill>
              </a:rPr>
              <a:t>Aufbau von Vertrauensverhältnis zum Opfer und Umfeld</a:t>
            </a:r>
          </a:p>
          <a:p>
            <a:r>
              <a:rPr lang="de-AT" sz="1800" dirty="0">
                <a:solidFill>
                  <a:schemeClr val="bg2">
                    <a:lumMod val="25000"/>
                  </a:schemeClr>
                </a:solidFill>
              </a:rPr>
              <a:t>„zufälliges“ Lenken der Gespräche auf sexuelle Themen oder „zufälliges“ Berühren</a:t>
            </a:r>
          </a:p>
          <a:p>
            <a:pPr marL="0" indent="0">
              <a:buNone/>
            </a:pPr>
            <a:br>
              <a:rPr lang="de-AT" sz="2400" dirty="0">
                <a:solidFill>
                  <a:srgbClr val="0070C0"/>
                </a:solidFill>
              </a:rPr>
            </a:br>
            <a:endParaRPr lang="de-AT" sz="2400" dirty="0">
              <a:solidFill>
                <a:srgbClr val="0070C0"/>
              </a:solidFill>
            </a:endParaRPr>
          </a:p>
          <a:p>
            <a:pPr marL="0" lvl="1" indent="0">
              <a:spcBef>
                <a:spcPts val="0"/>
              </a:spcBef>
              <a:buClr>
                <a:schemeClr val="accent2"/>
              </a:buClr>
              <a:buSzPct val="60000"/>
              <a:buNone/>
            </a:pPr>
            <a:endParaRPr lang="de-AT" sz="3200" dirty="0">
              <a:solidFill>
                <a:srgbClr val="0070C0"/>
              </a:solidFill>
            </a:endParaRPr>
          </a:p>
          <a:p>
            <a:pPr marL="320040" lvl="1" indent="-320040">
              <a:spcBef>
                <a:spcPts val="700"/>
              </a:spcBef>
              <a:buClr>
                <a:schemeClr val="accent2"/>
              </a:buClr>
              <a:buSzPct val="60000"/>
              <a:buFont typeface="Wingdings"/>
              <a:buChar char=""/>
            </a:pPr>
            <a:endParaRPr lang="de-AT" sz="3600" dirty="0">
              <a:solidFill>
                <a:srgbClr val="0070C0"/>
              </a:solidFill>
            </a:endParaRPr>
          </a:p>
          <a:p>
            <a:pPr marL="0" indent="0">
              <a:buNone/>
            </a:pPr>
            <a:endParaRPr lang="de-AT" sz="3600" dirty="0">
              <a:solidFill>
                <a:srgbClr val="0070C0"/>
              </a:solidFill>
            </a:endParaRPr>
          </a:p>
        </p:txBody>
      </p:sp>
    </p:spTree>
    <p:extLst>
      <p:ext uri="{BB962C8B-B14F-4D97-AF65-F5344CB8AC3E}">
        <p14:creationId xmlns:p14="http://schemas.microsoft.com/office/powerpoint/2010/main" val="31244056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83568" y="228600"/>
            <a:ext cx="8208912" cy="990600"/>
          </a:xfrm>
        </p:spPr>
        <p:txBody>
          <a:bodyPr>
            <a:noAutofit/>
          </a:bodyPr>
          <a:lstStyle/>
          <a:p>
            <a:pPr algn="ctr"/>
            <a:r>
              <a:rPr lang="de-AT" sz="3600" b="1" dirty="0">
                <a:solidFill>
                  <a:srgbClr val="00B050"/>
                </a:solidFill>
              </a:rPr>
              <a:t>Bekannte Strategien von Täter*innen</a:t>
            </a: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72</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3" name="Inhaltsplatzhalter 2"/>
          <p:cNvSpPr>
            <a:spLocks noGrp="1"/>
          </p:cNvSpPr>
          <p:nvPr>
            <p:ph sz="quarter" idx="1"/>
          </p:nvPr>
        </p:nvSpPr>
        <p:spPr>
          <a:xfrm>
            <a:off x="533400" y="1556792"/>
            <a:ext cx="8503096" cy="5112568"/>
          </a:xfrm>
        </p:spPr>
        <p:txBody>
          <a:bodyPr>
            <a:noAutofit/>
          </a:bodyPr>
          <a:lstStyle/>
          <a:p>
            <a:pPr marL="0" indent="0">
              <a:buNone/>
            </a:pPr>
            <a:r>
              <a:rPr lang="de-AT" sz="2400" dirty="0">
                <a:solidFill>
                  <a:schemeClr val="bg2">
                    <a:lumMod val="25000"/>
                  </a:schemeClr>
                </a:solidFill>
              </a:rPr>
              <a:t>Einsetzen von:</a:t>
            </a:r>
          </a:p>
          <a:p>
            <a:r>
              <a:rPr lang="de-AT" sz="2400" dirty="0">
                <a:solidFill>
                  <a:schemeClr val="bg2">
                    <a:lumMod val="25000"/>
                  </a:schemeClr>
                </a:solidFill>
              </a:rPr>
              <a:t>Verunsicherungen („Das ist alles ganz normal!“)</a:t>
            </a:r>
          </a:p>
          <a:p>
            <a:r>
              <a:rPr lang="de-AT" sz="2400" dirty="0">
                <a:solidFill>
                  <a:schemeClr val="bg2">
                    <a:lumMod val="25000"/>
                  </a:schemeClr>
                </a:solidFill>
              </a:rPr>
              <a:t>Schuldgefühlen („Das ist doch alles deine Schuld!“)</a:t>
            </a:r>
          </a:p>
          <a:p>
            <a:r>
              <a:rPr lang="de-AT" sz="2400" dirty="0">
                <a:solidFill>
                  <a:schemeClr val="bg2">
                    <a:lumMod val="25000"/>
                  </a:schemeClr>
                </a:solidFill>
              </a:rPr>
              <a:t>Drohungen (Entzug von Zuneigung, Privilegien, Isolation, öffentliche Bloßstellung, Zerstörung der Familie, körperliche Gewalt…)</a:t>
            </a:r>
          </a:p>
          <a:p>
            <a:pPr marL="457200" lvl="1" indent="0">
              <a:buNone/>
            </a:pPr>
            <a:r>
              <a:rPr lang="de-AT" sz="2400" dirty="0">
                <a:solidFill>
                  <a:schemeClr val="bg2">
                    <a:lumMod val="25000"/>
                  </a:schemeClr>
                </a:solidFill>
              </a:rPr>
              <a:t>-&gt; gefügig machen der Opfer, sichern der Verschwiegenheit bei Opfern</a:t>
            </a:r>
          </a:p>
          <a:p>
            <a:pPr marL="0" indent="0">
              <a:buNone/>
            </a:pPr>
            <a:r>
              <a:rPr lang="de-AT" sz="2400" dirty="0">
                <a:solidFill>
                  <a:schemeClr val="bg2">
                    <a:lumMod val="25000"/>
                  </a:schemeClr>
                </a:solidFill>
              </a:rPr>
              <a:t>Ausnützen von Loyalitäten und Abhängigkeiten sowie Hierarchie</a:t>
            </a:r>
          </a:p>
          <a:p>
            <a:r>
              <a:rPr lang="de-AT" sz="2400" dirty="0">
                <a:solidFill>
                  <a:schemeClr val="bg2">
                    <a:lumMod val="25000"/>
                  </a:schemeClr>
                </a:solidFill>
              </a:rPr>
              <a:t>„Du hast mich doch lieb…“, „Wenn du was erzählst, komme ich ins Gefängnis.“, „Wenn du darüber sprichst, ist das eine Sünde!“)</a:t>
            </a:r>
            <a:endParaRPr lang="de-DE" sz="2400" dirty="0">
              <a:solidFill>
                <a:schemeClr val="bg2">
                  <a:lumMod val="25000"/>
                </a:schemeClr>
              </a:solidFill>
            </a:endParaRPr>
          </a:p>
          <a:p>
            <a:pPr marL="0" indent="0">
              <a:buNone/>
            </a:pPr>
            <a:br>
              <a:rPr lang="de-AT" sz="2400" dirty="0">
                <a:solidFill>
                  <a:srgbClr val="0070C0"/>
                </a:solidFill>
              </a:rPr>
            </a:br>
            <a:endParaRPr lang="de-AT" sz="2400" dirty="0">
              <a:solidFill>
                <a:srgbClr val="0070C0"/>
              </a:solidFill>
            </a:endParaRPr>
          </a:p>
          <a:p>
            <a:pPr marL="0" lvl="1" indent="0">
              <a:spcBef>
                <a:spcPts val="0"/>
              </a:spcBef>
              <a:buClr>
                <a:schemeClr val="accent2"/>
              </a:buClr>
              <a:buSzPct val="60000"/>
              <a:buNone/>
            </a:pPr>
            <a:endParaRPr lang="de-AT" sz="3200" dirty="0">
              <a:solidFill>
                <a:srgbClr val="0070C0"/>
              </a:solidFill>
            </a:endParaRPr>
          </a:p>
          <a:p>
            <a:pPr marL="320040" lvl="1" indent="-320040">
              <a:spcBef>
                <a:spcPts val="700"/>
              </a:spcBef>
              <a:buClr>
                <a:schemeClr val="accent2"/>
              </a:buClr>
              <a:buSzPct val="60000"/>
              <a:buFont typeface="Wingdings"/>
              <a:buChar char=""/>
            </a:pPr>
            <a:endParaRPr lang="de-AT" sz="3600" dirty="0">
              <a:solidFill>
                <a:srgbClr val="0070C0"/>
              </a:solidFill>
            </a:endParaRPr>
          </a:p>
          <a:p>
            <a:pPr marL="0" indent="0">
              <a:buNone/>
            </a:pPr>
            <a:endParaRPr lang="de-AT" sz="3600" dirty="0">
              <a:solidFill>
                <a:srgbClr val="0070C0"/>
              </a:solidFill>
            </a:endParaRPr>
          </a:p>
        </p:txBody>
      </p:sp>
    </p:spTree>
    <p:extLst>
      <p:ext uri="{BB962C8B-B14F-4D97-AF65-F5344CB8AC3E}">
        <p14:creationId xmlns:p14="http://schemas.microsoft.com/office/powerpoint/2010/main" val="3541461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83568" y="116632"/>
            <a:ext cx="7704856" cy="1400066"/>
          </a:xfrm>
        </p:spPr>
        <p:txBody>
          <a:bodyPr>
            <a:noAutofit/>
          </a:bodyPr>
          <a:lstStyle/>
          <a:p>
            <a:pPr algn="ctr"/>
            <a:r>
              <a:rPr lang="de-AT" sz="3200" b="1" dirty="0">
                <a:solidFill>
                  <a:srgbClr val="00B050"/>
                </a:solidFill>
              </a:rPr>
              <a:t>Täter*</a:t>
            </a:r>
            <a:r>
              <a:rPr lang="de-AT" sz="3200" b="1" dirty="0" err="1">
                <a:solidFill>
                  <a:srgbClr val="00B050"/>
                </a:solidFill>
              </a:rPr>
              <a:t>innenstrategien</a:t>
            </a:r>
            <a:r>
              <a:rPr lang="de-AT" sz="3200" b="1" dirty="0">
                <a:solidFill>
                  <a:srgbClr val="00B050"/>
                </a:solidFill>
              </a:rPr>
              <a:t> bei sexualisierter Gewalt</a:t>
            </a:r>
            <a:endParaRPr lang="de-AT" sz="3200" b="1" dirty="0"/>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73</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3" name="Inhaltsplatzhalter 2"/>
          <p:cNvSpPr>
            <a:spLocks noGrp="1"/>
          </p:cNvSpPr>
          <p:nvPr>
            <p:ph sz="quarter" idx="1"/>
          </p:nvPr>
        </p:nvSpPr>
        <p:spPr>
          <a:xfrm>
            <a:off x="533400" y="1569720"/>
            <a:ext cx="8610600" cy="4755232"/>
          </a:xfrm>
        </p:spPr>
        <p:txBody>
          <a:bodyPr>
            <a:noAutofit/>
          </a:bodyPr>
          <a:lstStyle/>
          <a:p>
            <a:pPr marL="109728" indent="0">
              <a:buNone/>
            </a:pPr>
            <a:r>
              <a:rPr lang="de-AT" sz="2400" b="1" dirty="0">
                <a:solidFill>
                  <a:schemeClr val="bg2">
                    <a:lumMod val="25000"/>
                  </a:schemeClr>
                </a:solidFill>
              </a:rPr>
              <a:t>Manipulation des beruflichen/ehrenamtlichen Umfelds</a:t>
            </a:r>
          </a:p>
          <a:p>
            <a:pPr marL="109728" indent="0">
              <a:buNone/>
            </a:pPr>
            <a:endParaRPr lang="de-AT" sz="200" b="1" dirty="0">
              <a:solidFill>
                <a:schemeClr val="bg2">
                  <a:lumMod val="25000"/>
                </a:schemeClr>
              </a:solidFill>
            </a:endParaRPr>
          </a:p>
          <a:p>
            <a:pPr marL="109728" indent="0">
              <a:buNone/>
            </a:pPr>
            <a:r>
              <a:rPr lang="de-AT" sz="2400" b="1" dirty="0">
                <a:solidFill>
                  <a:schemeClr val="bg2">
                    <a:lumMod val="25000"/>
                  </a:schemeClr>
                </a:solidFill>
              </a:rPr>
              <a:t>Täter*innen…</a:t>
            </a:r>
            <a:endParaRPr lang="de-AT" sz="1200" b="1" dirty="0">
              <a:solidFill>
                <a:schemeClr val="bg2">
                  <a:lumMod val="25000"/>
                </a:schemeClr>
              </a:solidFill>
            </a:endParaRPr>
          </a:p>
          <a:p>
            <a:r>
              <a:rPr lang="de-AT" sz="2400" dirty="0">
                <a:solidFill>
                  <a:schemeClr val="bg2">
                    <a:lumMod val="25000"/>
                  </a:schemeClr>
                </a:solidFill>
              </a:rPr>
              <a:t>arbeiten im pädagogischen, medizinischen, psychosozialen Umfeld</a:t>
            </a:r>
          </a:p>
          <a:p>
            <a:r>
              <a:rPr lang="de-AT" sz="2400" dirty="0">
                <a:solidFill>
                  <a:schemeClr val="bg2">
                    <a:lumMod val="25000"/>
                  </a:schemeClr>
                </a:solidFill>
              </a:rPr>
              <a:t>engagieren sich ehrenamtlich in der Kirche, in Sport- oder Jugendorganisationen</a:t>
            </a:r>
          </a:p>
          <a:p>
            <a:r>
              <a:rPr lang="de-AT" sz="2400" dirty="0">
                <a:solidFill>
                  <a:schemeClr val="bg2">
                    <a:lumMod val="25000"/>
                  </a:schemeClr>
                </a:solidFill>
              </a:rPr>
              <a:t>„Maske eines*r Moralapostels“</a:t>
            </a:r>
          </a:p>
          <a:p>
            <a:r>
              <a:rPr lang="de-AT" sz="2400" dirty="0">
                <a:solidFill>
                  <a:schemeClr val="bg2">
                    <a:lumMod val="25000"/>
                  </a:schemeClr>
                </a:solidFill>
              </a:rPr>
              <a:t>„Maske einer*s Kinderschützerin*s“</a:t>
            </a:r>
          </a:p>
          <a:p>
            <a:r>
              <a:rPr lang="de-AT" sz="2400" dirty="0">
                <a:solidFill>
                  <a:schemeClr val="bg2">
                    <a:lumMod val="25000"/>
                  </a:schemeClr>
                </a:solidFill>
              </a:rPr>
              <a:t>sind oft bekannt als besonders engagiert, als besonders geschickt im Umgang mit Kindern </a:t>
            </a:r>
          </a:p>
          <a:p>
            <a:r>
              <a:rPr lang="de-AT" sz="2400" dirty="0">
                <a:solidFill>
                  <a:schemeClr val="bg2">
                    <a:lumMod val="25000"/>
                  </a:schemeClr>
                </a:solidFill>
              </a:rPr>
              <a:t>haben oft den Ruf, eine besonders integre Person zu sein</a:t>
            </a:r>
          </a:p>
          <a:p>
            <a:endParaRPr lang="de-AT" sz="2400" dirty="0">
              <a:solidFill>
                <a:srgbClr val="0070C0"/>
              </a:solidFill>
            </a:endParaRPr>
          </a:p>
          <a:p>
            <a:pPr>
              <a:spcBef>
                <a:spcPts val="0"/>
              </a:spcBef>
            </a:pPr>
            <a:endParaRPr lang="de-DE" sz="2000" b="1" dirty="0">
              <a:solidFill>
                <a:srgbClr val="0070C0"/>
              </a:solidFill>
            </a:endParaRPr>
          </a:p>
          <a:p>
            <a:pPr>
              <a:spcBef>
                <a:spcPts val="0"/>
              </a:spcBef>
            </a:pPr>
            <a:endParaRPr lang="de-DE" sz="2000" b="1" dirty="0">
              <a:solidFill>
                <a:srgbClr val="0070C0"/>
              </a:solidFill>
            </a:endParaRPr>
          </a:p>
          <a:p>
            <a:pPr>
              <a:spcBef>
                <a:spcPts val="0"/>
              </a:spcBef>
            </a:pPr>
            <a:endParaRPr lang="de-DE" sz="2000" b="1" dirty="0">
              <a:solidFill>
                <a:srgbClr val="0070C0"/>
              </a:solidFill>
            </a:endParaRPr>
          </a:p>
          <a:p>
            <a:pPr marL="0" indent="0">
              <a:spcBef>
                <a:spcPts val="0"/>
              </a:spcBef>
              <a:buNone/>
            </a:pPr>
            <a:endParaRPr lang="de-AT" sz="2000" b="1" dirty="0">
              <a:solidFill>
                <a:srgbClr val="0070C0"/>
              </a:solidFill>
            </a:endParaRPr>
          </a:p>
        </p:txBody>
      </p:sp>
    </p:spTree>
    <p:extLst>
      <p:ext uri="{BB962C8B-B14F-4D97-AF65-F5344CB8AC3E}">
        <p14:creationId xmlns:p14="http://schemas.microsoft.com/office/powerpoint/2010/main" val="184389193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971600" y="116632"/>
            <a:ext cx="7776864" cy="1400066"/>
          </a:xfrm>
        </p:spPr>
        <p:txBody>
          <a:bodyPr>
            <a:noAutofit/>
          </a:bodyPr>
          <a:lstStyle/>
          <a:p>
            <a:pPr algn="ctr"/>
            <a:r>
              <a:rPr lang="de-AT" sz="3200" b="1" dirty="0">
                <a:solidFill>
                  <a:srgbClr val="00B050"/>
                </a:solidFill>
              </a:rPr>
              <a:t>Täter*</a:t>
            </a:r>
            <a:r>
              <a:rPr lang="de-AT" sz="3200" b="1" dirty="0" err="1">
                <a:solidFill>
                  <a:srgbClr val="00B050"/>
                </a:solidFill>
              </a:rPr>
              <a:t>innenstrategien</a:t>
            </a:r>
            <a:r>
              <a:rPr lang="de-AT" sz="3200" b="1" dirty="0">
                <a:solidFill>
                  <a:srgbClr val="00B050"/>
                </a:solidFill>
              </a:rPr>
              <a:t> bei sexualisierter Gewalt</a:t>
            </a:r>
            <a:endParaRPr lang="de-AT" sz="3200" b="1" dirty="0"/>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74</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3" name="Inhaltsplatzhalter 2"/>
          <p:cNvSpPr>
            <a:spLocks noGrp="1"/>
          </p:cNvSpPr>
          <p:nvPr>
            <p:ph sz="quarter" idx="1"/>
          </p:nvPr>
        </p:nvSpPr>
        <p:spPr>
          <a:xfrm>
            <a:off x="533400" y="1569720"/>
            <a:ext cx="8610600" cy="4755232"/>
          </a:xfrm>
        </p:spPr>
        <p:txBody>
          <a:bodyPr>
            <a:noAutofit/>
          </a:bodyPr>
          <a:lstStyle/>
          <a:p>
            <a:pPr>
              <a:spcBef>
                <a:spcPts val="0"/>
              </a:spcBef>
            </a:pPr>
            <a:endParaRPr lang="de-DE" sz="1400" dirty="0">
              <a:solidFill>
                <a:srgbClr val="0070C0"/>
              </a:solidFill>
            </a:endParaRPr>
          </a:p>
          <a:p>
            <a:pPr marL="109728" indent="0">
              <a:buNone/>
            </a:pPr>
            <a:r>
              <a:rPr lang="de-AT" b="1" dirty="0">
                <a:solidFill>
                  <a:schemeClr val="bg2">
                    <a:lumMod val="25000"/>
                  </a:schemeClr>
                </a:solidFill>
              </a:rPr>
              <a:t>Sexuelle Gewalt an Kindern</a:t>
            </a:r>
          </a:p>
          <a:p>
            <a:endParaRPr lang="de-AT" dirty="0">
              <a:solidFill>
                <a:schemeClr val="bg2">
                  <a:lumMod val="25000"/>
                </a:schemeClr>
              </a:solidFill>
            </a:endParaRPr>
          </a:p>
          <a:p>
            <a:r>
              <a:rPr lang="de-AT" dirty="0">
                <a:solidFill>
                  <a:schemeClr val="bg2">
                    <a:lumMod val="25000"/>
                  </a:schemeClr>
                </a:solidFill>
              </a:rPr>
              <a:t>Täter*innen handeln immer mit einem Plan</a:t>
            </a:r>
          </a:p>
          <a:p>
            <a:endParaRPr lang="de-AT" dirty="0">
              <a:solidFill>
                <a:schemeClr val="bg2">
                  <a:lumMod val="25000"/>
                </a:schemeClr>
              </a:solidFill>
            </a:endParaRPr>
          </a:p>
          <a:p>
            <a:r>
              <a:rPr lang="de-AT" dirty="0">
                <a:solidFill>
                  <a:schemeClr val="bg2">
                    <a:lumMod val="25000"/>
                  </a:schemeClr>
                </a:solidFill>
              </a:rPr>
              <a:t>Sie sind Meister*innen der Manipulation</a:t>
            </a:r>
          </a:p>
          <a:p>
            <a:pPr lvl="1"/>
            <a:r>
              <a:rPr lang="de-AT" dirty="0">
                <a:solidFill>
                  <a:schemeClr val="bg2">
                    <a:lumMod val="25000"/>
                  </a:schemeClr>
                </a:solidFill>
              </a:rPr>
              <a:t>des betroffenen Kindes</a:t>
            </a:r>
          </a:p>
          <a:p>
            <a:pPr lvl="1"/>
            <a:r>
              <a:rPr lang="de-AT" dirty="0">
                <a:solidFill>
                  <a:schemeClr val="bg2">
                    <a:lumMod val="25000"/>
                  </a:schemeClr>
                </a:solidFill>
              </a:rPr>
              <a:t>des beruflichen/familiären Umfeldes</a:t>
            </a:r>
          </a:p>
          <a:p>
            <a:pPr>
              <a:spcBef>
                <a:spcPts val="0"/>
              </a:spcBef>
            </a:pPr>
            <a:endParaRPr lang="de-DE" sz="2000" b="1" dirty="0">
              <a:solidFill>
                <a:srgbClr val="0070C0"/>
              </a:solidFill>
            </a:endParaRPr>
          </a:p>
          <a:p>
            <a:pPr>
              <a:spcBef>
                <a:spcPts val="0"/>
              </a:spcBef>
            </a:pPr>
            <a:endParaRPr lang="de-DE" sz="2000" b="1" dirty="0">
              <a:solidFill>
                <a:srgbClr val="0070C0"/>
              </a:solidFill>
            </a:endParaRPr>
          </a:p>
          <a:p>
            <a:pPr>
              <a:spcBef>
                <a:spcPts val="0"/>
              </a:spcBef>
            </a:pPr>
            <a:endParaRPr lang="de-DE" sz="2000" b="1" dirty="0">
              <a:solidFill>
                <a:srgbClr val="0070C0"/>
              </a:solidFill>
            </a:endParaRPr>
          </a:p>
          <a:p>
            <a:pPr marL="0" indent="0">
              <a:spcBef>
                <a:spcPts val="0"/>
              </a:spcBef>
              <a:buNone/>
            </a:pPr>
            <a:endParaRPr lang="de-AT" sz="2000" b="1" dirty="0">
              <a:solidFill>
                <a:srgbClr val="0070C0"/>
              </a:solidFill>
            </a:endParaRPr>
          </a:p>
        </p:txBody>
      </p:sp>
    </p:spTree>
    <p:extLst>
      <p:ext uri="{BB962C8B-B14F-4D97-AF65-F5344CB8AC3E}">
        <p14:creationId xmlns:p14="http://schemas.microsoft.com/office/powerpoint/2010/main" val="992989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a:xfrm>
            <a:off x="899592" y="116632"/>
            <a:ext cx="7488832" cy="1400066"/>
          </a:xfrm>
        </p:spPr>
        <p:txBody>
          <a:bodyPr>
            <a:noAutofit/>
          </a:bodyPr>
          <a:lstStyle/>
          <a:p>
            <a:pPr algn="ctr"/>
            <a:r>
              <a:rPr lang="de-AT" sz="3200" b="1" dirty="0">
                <a:solidFill>
                  <a:srgbClr val="00B050"/>
                </a:solidFill>
              </a:rPr>
              <a:t>Täter*innen-Strategien bei sexualisierter Gewalt</a:t>
            </a:r>
            <a:endParaRPr lang="de-AT" sz="3200" b="1" dirty="0"/>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75</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3" name="Inhaltsplatzhalter 2"/>
          <p:cNvSpPr>
            <a:spLocks noGrp="1"/>
          </p:cNvSpPr>
          <p:nvPr>
            <p:ph sz="quarter" idx="1"/>
          </p:nvPr>
        </p:nvSpPr>
        <p:spPr>
          <a:xfrm>
            <a:off x="533400" y="1569720"/>
            <a:ext cx="8610600" cy="4755232"/>
          </a:xfrm>
        </p:spPr>
        <p:txBody>
          <a:bodyPr>
            <a:noAutofit/>
          </a:bodyPr>
          <a:lstStyle/>
          <a:p>
            <a:pPr>
              <a:spcBef>
                <a:spcPts val="0"/>
              </a:spcBef>
            </a:pPr>
            <a:endParaRPr lang="de-DE" sz="1400" dirty="0">
              <a:solidFill>
                <a:srgbClr val="0070C0"/>
              </a:solidFill>
            </a:endParaRPr>
          </a:p>
          <a:p>
            <a:pPr marL="109728" indent="0">
              <a:buNone/>
            </a:pPr>
            <a:r>
              <a:rPr lang="de-AT" b="1" dirty="0">
                <a:solidFill>
                  <a:schemeClr val="bg2">
                    <a:lumMod val="25000"/>
                  </a:schemeClr>
                </a:solidFill>
              </a:rPr>
              <a:t>Täter*innen…</a:t>
            </a:r>
          </a:p>
          <a:p>
            <a:r>
              <a:rPr lang="de-AT" dirty="0">
                <a:solidFill>
                  <a:schemeClr val="bg2">
                    <a:lumMod val="25000"/>
                  </a:schemeClr>
                </a:solidFill>
              </a:rPr>
              <a:t> suchen gezielt Kinder aus</a:t>
            </a:r>
          </a:p>
          <a:p>
            <a:pPr lvl="1"/>
            <a:r>
              <a:rPr lang="de-AT" dirty="0">
                <a:solidFill>
                  <a:schemeClr val="bg2">
                    <a:lumMod val="25000"/>
                  </a:schemeClr>
                </a:solidFill>
              </a:rPr>
              <a:t>probieren mit kleinen Grenzüberschreitungen, welche Kinder wenig Widerstand zeigen</a:t>
            </a:r>
          </a:p>
          <a:p>
            <a:pPr lvl="1"/>
            <a:r>
              <a:rPr lang="de-AT" dirty="0">
                <a:solidFill>
                  <a:schemeClr val="bg2">
                    <a:lumMod val="25000"/>
                  </a:schemeClr>
                </a:solidFill>
              </a:rPr>
              <a:t>oder suchen Kinder, die wenige Männer im Umfeld haben</a:t>
            </a:r>
          </a:p>
          <a:p>
            <a:r>
              <a:rPr lang="de-AT" dirty="0">
                <a:solidFill>
                  <a:schemeClr val="bg2">
                    <a:lumMod val="25000"/>
                  </a:schemeClr>
                </a:solidFill>
              </a:rPr>
              <a:t>desensibilisieren die Kinder schrittweise gegen Körperkontakt</a:t>
            </a:r>
          </a:p>
          <a:p>
            <a:r>
              <a:rPr lang="de-AT" dirty="0">
                <a:solidFill>
                  <a:schemeClr val="bg2">
                    <a:lumMod val="25000"/>
                  </a:schemeClr>
                </a:solidFill>
              </a:rPr>
              <a:t>Testrituale, schrittweise Sexualisierung der Begegnungen</a:t>
            </a:r>
          </a:p>
          <a:p>
            <a:endParaRPr lang="de-AT" dirty="0"/>
          </a:p>
          <a:p>
            <a:pPr>
              <a:spcBef>
                <a:spcPts val="0"/>
              </a:spcBef>
            </a:pPr>
            <a:endParaRPr lang="de-DE" sz="2000" b="1" dirty="0">
              <a:solidFill>
                <a:srgbClr val="0070C0"/>
              </a:solidFill>
            </a:endParaRPr>
          </a:p>
          <a:p>
            <a:pPr>
              <a:spcBef>
                <a:spcPts val="0"/>
              </a:spcBef>
            </a:pPr>
            <a:endParaRPr lang="de-DE" sz="2000" b="1" dirty="0">
              <a:solidFill>
                <a:srgbClr val="0070C0"/>
              </a:solidFill>
            </a:endParaRPr>
          </a:p>
          <a:p>
            <a:pPr>
              <a:spcBef>
                <a:spcPts val="0"/>
              </a:spcBef>
            </a:pPr>
            <a:endParaRPr lang="de-DE" sz="2000" b="1" dirty="0">
              <a:solidFill>
                <a:srgbClr val="0070C0"/>
              </a:solidFill>
            </a:endParaRPr>
          </a:p>
          <a:p>
            <a:pPr marL="0" indent="0">
              <a:spcBef>
                <a:spcPts val="0"/>
              </a:spcBef>
              <a:buNone/>
            </a:pPr>
            <a:endParaRPr lang="de-AT" sz="2000" b="1" dirty="0">
              <a:solidFill>
                <a:srgbClr val="0070C0"/>
              </a:solidFill>
            </a:endParaRPr>
          </a:p>
        </p:txBody>
      </p:sp>
    </p:spTree>
    <p:extLst>
      <p:ext uri="{BB962C8B-B14F-4D97-AF65-F5344CB8AC3E}">
        <p14:creationId xmlns:p14="http://schemas.microsoft.com/office/powerpoint/2010/main" val="216365292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a:xfrm>
            <a:off x="827584" y="116632"/>
            <a:ext cx="7776864" cy="1400066"/>
          </a:xfrm>
        </p:spPr>
        <p:txBody>
          <a:bodyPr>
            <a:noAutofit/>
          </a:bodyPr>
          <a:lstStyle/>
          <a:p>
            <a:pPr algn="ctr"/>
            <a:r>
              <a:rPr lang="de-AT" sz="3200" b="1" dirty="0">
                <a:solidFill>
                  <a:srgbClr val="00B050"/>
                </a:solidFill>
              </a:rPr>
              <a:t>Täter*innen-Strategien bei sexualisierter Gewalt</a:t>
            </a:r>
            <a:endParaRPr lang="de-AT" sz="3200" b="1" dirty="0"/>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76</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3" name="Inhaltsplatzhalter 2"/>
          <p:cNvSpPr>
            <a:spLocks noGrp="1"/>
          </p:cNvSpPr>
          <p:nvPr>
            <p:ph sz="quarter" idx="1"/>
          </p:nvPr>
        </p:nvSpPr>
        <p:spPr>
          <a:xfrm>
            <a:off x="533400" y="1569720"/>
            <a:ext cx="8610600" cy="4755232"/>
          </a:xfrm>
        </p:spPr>
        <p:txBody>
          <a:bodyPr>
            <a:noAutofit/>
          </a:bodyPr>
          <a:lstStyle/>
          <a:p>
            <a:pPr>
              <a:spcBef>
                <a:spcPts val="0"/>
              </a:spcBef>
            </a:pPr>
            <a:endParaRPr lang="de-DE" sz="1400" dirty="0">
              <a:solidFill>
                <a:srgbClr val="0070C0"/>
              </a:solidFill>
            </a:endParaRPr>
          </a:p>
          <a:p>
            <a:pPr marL="109728" indent="0">
              <a:buNone/>
            </a:pPr>
            <a:r>
              <a:rPr lang="de-AT" b="1" dirty="0">
                <a:solidFill>
                  <a:schemeClr val="bg2">
                    <a:lumMod val="25000"/>
                  </a:schemeClr>
                </a:solidFill>
              </a:rPr>
              <a:t>Täter*innen…</a:t>
            </a:r>
          </a:p>
          <a:p>
            <a:r>
              <a:rPr lang="de-AT" dirty="0">
                <a:solidFill>
                  <a:schemeClr val="bg2">
                    <a:lumMod val="25000"/>
                  </a:schemeClr>
                </a:solidFill>
              </a:rPr>
              <a:t> verführen das Kind, sie zu mögen durch</a:t>
            </a:r>
          </a:p>
          <a:p>
            <a:pPr lvl="1"/>
            <a:r>
              <a:rPr lang="de-AT" dirty="0">
                <a:solidFill>
                  <a:schemeClr val="bg2">
                    <a:lumMod val="25000"/>
                  </a:schemeClr>
                </a:solidFill>
              </a:rPr>
              <a:t>besondere/exklusive Aufmerksamkeit</a:t>
            </a:r>
          </a:p>
          <a:p>
            <a:pPr lvl="1"/>
            <a:r>
              <a:rPr lang="de-AT" dirty="0">
                <a:solidFill>
                  <a:schemeClr val="bg2">
                    <a:lumMod val="25000"/>
                  </a:schemeClr>
                </a:solidFill>
              </a:rPr>
              <a:t>vorgebliche Wertschätzung und Zuneigung</a:t>
            </a:r>
          </a:p>
          <a:p>
            <a:pPr lvl="1"/>
            <a:r>
              <a:rPr lang="de-AT" dirty="0">
                <a:solidFill>
                  <a:schemeClr val="bg2">
                    <a:lumMod val="25000"/>
                  </a:schemeClr>
                </a:solidFill>
              </a:rPr>
              <a:t>Zeit, Ausflüge, Geschenke…</a:t>
            </a:r>
          </a:p>
          <a:p>
            <a:r>
              <a:rPr lang="de-AT" dirty="0">
                <a:solidFill>
                  <a:schemeClr val="bg2">
                    <a:lumMod val="25000"/>
                  </a:schemeClr>
                </a:solidFill>
              </a:rPr>
              <a:t>suchen gezielt Zeit und Ort für den Übergriff aus</a:t>
            </a:r>
          </a:p>
          <a:p>
            <a:r>
              <a:rPr lang="de-AT" dirty="0">
                <a:solidFill>
                  <a:schemeClr val="bg2">
                    <a:lumMod val="25000"/>
                  </a:schemeClr>
                </a:solidFill>
              </a:rPr>
              <a:t>gehen (brutal) über den Widerstand der Kinder hinweg</a:t>
            </a:r>
          </a:p>
          <a:p>
            <a:endParaRPr lang="de-AT" dirty="0"/>
          </a:p>
          <a:p>
            <a:endParaRPr lang="de-AT" dirty="0"/>
          </a:p>
          <a:p>
            <a:pPr>
              <a:spcBef>
                <a:spcPts val="0"/>
              </a:spcBef>
            </a:pPr>
            <a:endParaRPr lang="de-DE" sz="2000" b="1" dirty="0">
              <a:solidFill>
                <a:srgbClr val="0070C0"/>
              </a:solidFill>
            </a:endParaRPr>
          </a:p>
          <a:p>
            <a:pPr>
              <a:spcBef>
                <a:spcPts val="0"/>
              </a:spcBef>
            </a:pPr>
            <a:endParaRPr lang="de-DE" sz="2000" b="1" dirty="0">
              <a:solidFill>
                <a:srgbClr val="0070C0"/>
              </a:solidFill>
            </a:endParaRPr>
          </a:p>
          <a:p>
            <a:pPr>
              <a:spcBef>
                <a:spcPts val="0"/>
              </a:spcBef>
            </a:pPr>
            <a:endParaRPr lang="de-DE" sz="2000" b="1" dirty="0">
              <a:solidFill>
                <a:srgbClr val="0070C0"/>
              </a:solidFill>
            </a:endParaRPr>
          </a:p>
          <a:p>
            <a:pPr marL="0" indent="0">
              <a:spcBef>
                <a:spcPts val="0"/>
              </a:spcBef>
              <a:buNone/>
            </a:pPr>
            <a:endParaRPr lang="de-AT" sz="2000" b="1" dirty="0">
              <a:solidFill>
                <a:srgbClr val="0070C0"/>
              </a:solidFill>
            </a:endParaRPr>
          </a:p>
        </p:txBody>
      </p:sp>
    </p:spTree>
    <p:extLst>
      <p:ext uri="{BB962C8B-B14F-4D97-AF65-F5344CB8AC3E}">
        <p14:creationId xmlns:p14="http://schemas.microsoft.com/office/powerpoint/2010/main" val="12385466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a:xfrm>
            <a:off x="827584" y="116632"/>
            <a:ext cx="7776864" cy="1400066"/>
          </a:xfrm>
        </p:spPr>
        <p:txBody>
          <a:bodyPr>
            <a:noAutofit/>
          </a:bodyPr>
          <a:lstStyle/>
          <a:p>
            <a:pPr marL="109728" algn="ctr"/>
            <a:r>
              <a:rPr lang="de-AT" sz="3200" b="1" dirty="0">
                <a:solidFill>
                  <a:srgbClr val="00B050"/>
                </a:solidFill>
              </a:rPr>
              <a:t>Wie bringen Täter*innen Kinder zum Schweigen?</a:t>
            </a: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77</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3" name="Inhaltsplatzhalter 2"/>
          <p:cNvSpPr>
            <a:spLocks noGrp="1"/>
          </p:cNvSpPr>
          <p:nvPr>
            <p:ph sz="quarter" idx="1"/>
          </p:nvPr>
        </p:nvSpPr>
        <p:spPr>
          <a:xfrm>
            <a:off x="533400" y="1569720"/>
            <a:ext cx="8610600" cy="4755232"/>
          </a:xfrm>
        </p:spPr>
        <p:txBody>
          <a:bodyPr>
            <a:noAutofit/>
          </a:bodyPr>
          <a:lstStyle/>
          <a:p>
            <a:pPr>
              <a:spcBef>
                <a:spcPts val="0"/>
              </a:spcBef>
            </a:pPr>
            <a:endParaRPr lang="de-DE" sz="1400" dirty="0">
              <a:solidFill>
                <a:srgbClr val="0070C0"/>
              </a:solidFill>
            </a:endParaRPr>
          </a:p>
          <a:p>
            <a:r>
              <a:rPr lang="de-AT" dirty="0">
                <a:solidFill>
                  <a:schemeClr val="bg2">
                    <a:lumMod val="25000"/>
                  </a:schemeClr>
                </a:solidFill>
              </a:rPr>
              <a:t>bringen die Kinder dazu, an ihrer eigenen Wahrnehmung zu zweifeln</a:t>
            </a:r>
          </a:p>
          <a:p>
            <a:r>
              <a:rPr lang="de-AT" dirty="0">
                <a:solidFill>
                  <a:schemeClr val="bg2">
                    <a:lumMod val="25000"/>
                  </a:schemeClr>
                </a:solidFill>
              </a:rPr>
              <a:t>beschuldigen die Kinder, selbst am Übergriff schuld zu sein</a:t>
            </a:r>
          </a:p>
          <a:p>
            <a:r>
              <a:rPr lang="de-AT" dirty="0">
                <a:solidFill>
                  <a:schemeClr val="bg2">
                    <a:lumMod val="25000"/>
                  </a:schemeClr>
                </a:solidFill>
              </a:rPr>
              <a:t>erklären den Übergriff zum gemeinsamen Geheimnis</a:t>
            </a:r>
          </a:p>
          <a:p>
            <a:r>
              <a:rPr lang="de-AT" dirty="0">
                <a:solidFill>
                  <a:schemeClr val="bg2">
                    <a:lumMod val="25000"/>
                  </a:schemeClr>
                </a:solidFill>
              </a:rPr>
              <a:t>bedrohen die Kinder massiv für den Fall, dass sie über den Übergriff sprechen </a:t>
            </a:r>
          </a:p>
          <a:p>
            <a:endParaRPr lang="de-AT" dirty="0"/>
          </a:p>
          <a:p>
            <a:endParaRPr lang="de-AT" dirty="0"/>
          </a:p>
          <a:p>
            <a:pPr>
              <a:spcBef>
                <a:spcPts val="0"/>
              </a:spcBef>
            </a:pPr>
            <a:endParaRPr lang="de-DE" sz="2000" b="1" dirty="0">
              <a:solidFill>
                <a:srgbClr val="0070C0"/>
              </a:solidFill>
            </a:endParaRPr>
          </a:p>
          <a:p>
            <a:pPr>
              <a:spcBef>
                <a:spcPts val="0"/>
              </a:spcBef>
            </a:pPr>
            <a:endParaRPr lang="de-DE" sz="2000" b="1" dirty="0">
              <a:solidFill>
                <a:srgbClr val="0070C0"/>
              </a:solidFill>
            </a:endParaRPr>
          </a:p>
          <a:p>
            <a:pPr>
              <a:spcBef>
                <a:spcPts val="0"/>
              </a:spcBef>
            </a:pPr>
            <a:endParaRPr lang="de-DE" sz="2000" b="1" dirty="0">
              <a:solidFill>
                <a:srgbClr val="0070C0"/>
              </a:solidFill>
            </a:endParaRPr>
          </a:p>
          <a:p>
            <a:pPr marL="0" indent="0">
              <a:spcBef>
                <a:spcPts val="0"/>
              </a:spcBef>
              <a:buNone/>
            </a:pPr>
            <a:endParaRPr lang="de-AT" sz="2000" b="1" dirty="0">
              <a:solidFill>
                <a:srgbClr val="0070C0"/>
              </a:solidFill>
            </a:endParaRPr>
          </a:p>
        </p:txBody>
      </p:sp>
    </p:spTree>
    <p:extLst>
      <p:ext uri="{BB962C8B-B14F-4D97-AF65-F5344CB8AC3E}">
        <p14:creationId xmlns:p14="http://schemas.microsoft.com/office/powerpoint/2010/main" val="117654274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a:xfrm>
            <a:off x="971600" y="116632"/>
            <a:ext cx="7848872" cy="1400066"/>
          </a:xfrm>
        </p:spPr>
        <p:txBody>
          <a:bodyPr>
            <a:noAutofit/>
          </a:bodyPr>
          <a:lstStyle/>
          <a:p>
            <a:pPr algn="ctr"/>
            <a:r>
              <a:rPr lang="de-AT" sz="3200" b="1" dirty="0">
                <a:solidFill>
                  <a:srgbClr val="00B050"/>
                </a:solidFill>
              </a:rPr>
              <a:t>Dynamiken rund um sexualisierte Gewalt</a:t>
            </a:r>
            <a:endParaRPr lang="de-AT" sz="3200" b="1" dirty="0"/>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78</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3" name="Inhaltsplatzhalter 2"/>
          <p:cNvSpPr>
            <a:spLocks noGrp="1"/>
          </p:cNvSpPr>
          <p:nvPr>
            <p:ph sz="quarter" idx="1"/>
          </p:nvPr>
        </p:nvSpPr>
        <p:spPr>
          <a:xfrm>
            <a:off x="533400" y="1569720"/>
            <a:ext cx="8610600" cy="4755232"/>
          </a:xfrm>
        </p:spPr>
        <p:txBody>
          <a:bodyPr>
            <a:noAutofit/>
          </a:bodyPr>
          <a:lstStyle/>
          <a:p>
            <a:pPr>
              <a:spcBef>
                <a:spcPts val="0"/>
              </a:spcBef>
            </a:pPr>
            <a:endParaRPr lang="de-DE" sz="1400" dirty="0">
              <a:solidFill>
                <a:srgbClr val="0070C0"/>
              </a:solidFill>
            </a:endParaRPr>
          </a:p>
          <a:p>
            <a:r>
              <a:rPr lang="de-AT" sz="2800" dirty="0">
                <a:solidFill>
                  <a:schemeClr val="bg2">
                    <a:lumMod val="25000"/>
                  </a:schemeClr>
                </a:solidFill>
              </a:rPr>
              <a:t>Täter*innen bieten Erklärungen für das geänderte Verhalten eines Kindes an</a:t>
            </a:r>
          </a:p>
          <a:p>
            <a:pPr marL="109728" indent="0">
              <a:buNone/>
            </a:pPr>
            <a:endParaRPr lang="de-AT" sz="2800" dirty="0">
              <a:solidFill>
                <a:schemeClr val="bg2">
                  <a:lumMod val="25000"/>
                </a:schemeClr>
              </a:solidFill>
            </a:endParaRPr>
          </a:p>
          <a:p>
            <a:r>
              <a:rPr lang="de-AT" sz="2800" dirty="0">
                <a:solidFill>
                  <a:schemeClr val="bg2">
                    <a:lumMod val="25000"/>
                  </a:schemeClr>
                </a:solidFill>
              </a:rPr>
              <a:t>Leute, die von sexualisierter Gewalt an Kindern erfahren, glauben es meist nicht, wenn sie die*den Täter*in kennen.</a:t>
            </a:r>
          </a:p>
          <a:p>
            <a:pPr marL="109728" indent="0">
              <a:buNone/>
            </a:pPr>
            <a:endParaRPr lang="de-AT" sz="2800" dirty="0">
              <a:solidFill>
                <a:schemeClr val="bg2">
                  <a:lumMod val="25000"/>
                </a:schemeClr>
              </a:solidFill>
            </a:endParaRPr>
          </a:p>
          <a:p>
            <a:pPr>
              <a:buFont typeface="Wingdings" panose="05000000000000000000" pitchFamily="2" charset="2"/>
              <a:buChar char="Ø"/>
            </a:pPr>
            <a:r>
              <a:rPr lang="de-AT" sz="2800" b="1" dirty="0">
                <a:solidFill>
                  <a:schemeClr val="bg2">
                    <a:lumMod val="25000"/>
                  </a:schemeClr>
                </a:solidFill>
              </a:rPr>
              <a:t>Kinder versuchen es durchschnittlich sieben mal, sich mitzuteilen, bevor ihnen geglaubt wird.</a:t>
            </a:r>
          </a:p>
          <a:p>
            <a:pPr marL="0" indent="0">
              <a:spcBef>
                <a:spcPts val="0"/>
              </a:spcBef>
              <a:buNone/>
            </a:pPr>
            <a:endParaRPr lang="de-DE" sz="2000" b="1" dirty="0">
              <a:solidFill>
                <a:srgbClr val="0070C0"/>
              </a:solidFill>
            </a:endParaRPr>
          </a:p>
          <a:p>
            <a:pPr>
              <a:spcBef>
                <a:spcPts val="0"/>
              </a:spcBef>
            </a:pPr>
            <a:endParaRPr lang="de-DE" sz="2000" b="1" dirty="0">
              <a:solidFill>
                <a:srgbClr val="0070C0"/>
              </a:solidFill>
            </a:endParaRPr>
          </a:p>
          <a:p>
            <a:pPr>
              <a:spcBef>
                <a:spcPts val="0"/>
              </a:spcBef>
            </a:pPr>
            <a:endParaRPr lang="de-DE" sz="2000" b="1" dirty="0">
              <a:solidFill>
                <a:srgbClr val="0070C0"/>
              </a:solidFill>
            </a:endParaRPr>
          </a:p>
          <a:p>
            <a:pPr marL="0" indent="0">
              <a:spcBef>
                <a:spcPts val="0"/>
              </a:spcBef>
              <a:buNone/>
            </a:pPr>
            <a:endParaRPr lang="de-AT" sz="2000" b="1" dirty="0">
              <a:solidFill>
                <a:srgbClr val="0070C0"/>
              </a:solidFill>
            </a:endParaRPr>
          </a:p>
        </p:txBody>
      </p:sp>
    </p:spTree>
    <p:extLst>
      <p:ext uri="{BB962C8B-B14F-4D97-AF65-F5344CB8AC3E}">
        <p14:creationId xmlns:p14="http://schemas.microsoft.com/office/powerpoint/2010/main" val="38083317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a:xfrm>
            <a:off x="1187624" y="116632"/>
            <a:ext cx="7488832" cy="1400066"/>
          </a:xfrm>
        </p:spPr>
        <p:txBody>
          <a:bodyPr>
            <a:noAutofit/>
          </a:bodyPr>
          <a:lstStyle/>
          <a:p>
            <a:pPr algn="ctr"/>
            <a:r>
              <a:rPr lang="de-AT" sz="3200" b="1" dirty="0">
                <a:solidFill>
                  <a:srgbClr val="00B050"/>
                </a:solidFill>
              </a:rPr>
              <a:t>Warum schweigen Betroffene?</a:t>
            </a:r>
            <a:endParaRPr lang="de-AT" sz="3200" b="1" dirty="0"/>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79</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3" name="Inhaltsplatzhalter 2"/>
          <p:cNvSpPr>
            <a:spLocks noGrp="1"/>
          </p:cNvSpPr>
          <p:nvPr>
            <p:ph sz="quarter" idx="1"/>
          </p:nvPr>
        </p:nvSpPr>
        <p:spPr>
          <a:xfrm>
            <a:off x="533400" y="1569720"/>
            <a:ext cx="8610600" cy="4755232"/>
          </a:xfrm>
        </p:spPr>
        <p:txBody>
          <a:bodyPr>
            <a:noAutofit/>
          </a:bodyPr>
          <a:lstStyle/>
          <a:p>
            <a:pPr>
              <a:spcBef>
                <a:spcPts val="0"/>
              </a:spcBef>
            </a:pPr>
            <a:endParaRPr lang="de-DE" sz="1400" dirty="0">
              <a:solidFill>
                <a:srgbClr val="0070C0"/>
              </a:solidFill>
            </a:endParaRPr>
          </a:p>
          <a:p>
            <a:r>
              <a:rPr lang="de-AT" sz="2800" dirty="0">
                <a:solidFill>
                  <a:schemeClr val="bg2">
                    <a:lumMod val="25000"/>
                  </a:schemeClr>
                </a:solidFill>
              </a:rPr>
              <a:t>Angst („Wird mir Glauben geschenkt?“)</a:t>
            </a:r>
          </a:p>
          <a:p>
            <a:r>
              <a:rPr lang="de-AT" sz="2800" dirty="0">
                <a:solidFill>
                  <a:schemeClr val="bg2">
                    <a:lumMod val="25000"/>
                  </a:schemeClr>
                </a:solidFill>
              </a:rPr>
              <a:t>Scham („An mir ist was falsch“)</a:t>
            </a:r>
          </a:p>
          <a:p>
            <a:r>
              <a:rPr lang="de-AT" sz="2800" dirty="0">
                <a:solidFill>
                  <a:schemeClr val="bg2">
                    <a:lumMod val="25000"/>
                  </a:schemeClr>
                </a:solidFill>
              </a:rPr>
              <a:t>Mitschuld am sexuellen Übergriff („Du bist doch zu mir gekommen…“)</a:t>
            </a:r>
          </a:p>
          <a:p>
            <a:r>
              <a:rPr lang="de-AT" sz="2800" dirty="0">
                <a:solidFill>
                  <a:schemeClr val="bg2">
                    <a:lumMod val="25000"/>
                  </a:schemeClr>
                </a:solidFill>
              </a:rPr>
              <a:t>Emotionale Nähe zur*m Täter*in</a:t>
            </a:r>
          </a:p>
          <a:p>
            <a:endParaRPr lang="de-DE" sz="2800" dirty="0">
              <a:solidFill>
                <a:srgbClr val="0070C0"/>
              </a:solidFill>
            </a:endParaRPr>
          </a:p>
          <a:p>
            <a:pPr marL="0" indent="0">
              <a:buNone/>
            </a:pPr>
            <a:endParaRPr lang="de-DE" sz="2800" dirty="0">
              <a:solidFill>
                <a:srgbClr val="0070C0"/>
              </a:solidFill>
            </a:endParaRPr>
          </a:p>
          <a:p>
            <a:pPr marL="0" indent="0">
              <a:spcBef>
                <a:spcPts val="0"/>
              </a:spcBef>
              <a:buNone/>
            </a:pPr>
            <a:endParaRPr lang="de-DE" sz="2000" b="1" dirty="0">
              <a:solidFill>
                <a:srgbClr val="0070C0"/>
              </a:solidFill>
            </a:endParaRPr>
          </a:p>
          <a:p>
            <a:pPr>
              <a:spcBef>
                <a:spcPts val="0"/>
              </a:spcBef>
            </a:pPr>
            <a:endParaRPr lang="de-DE" sz="2000" b="1" dirty="0">
              <a:solidFill>
                <a:srgbClr val="0070C0"/>
              </a:solidFill>
            </a:endParaRPr>
          </a:p>
          <a:p>
            <a:pPr>
              <a:spcBef>
                <a:spcPts val="0"/>
              </a:spcBef>
            </a:pPr>
            <a:endParaRPr lang="de-DE" sz="2000" b="1" dirty="0">
              <a:solidFill>
                <a:srgbClr val="0070C0"/>
              </a:solidFill>
            </a:endParaRPr>
          </a:p>
          <a:p>
            <a:pPr marL="0" indent="0">
              <a:spcBef>
                <a:spcPts val="0"/>
              </a:spcBef>
              <a:buNone/>
            </a:pPr>
            <a:endParaRPr lang="de-AT" sz="2000" b="1" dirty="0">
              <a:solidFill>
                <a:srgbClr val="0070C0"/>
              </a:solidFill>
            </a:endParaRPr>
          </a:p>
        </p:txBody>
      </p:sp>
    </p:spTree>
    <p:extLst>
      <p:ext uri="{BB962C8B-B14F-4D97-AF65-F5344CB8AC3E}">
        <p14:creationId xmlns:p14="http://schemas.microsoft.com/office/powerpoint/2010/main" val="8140025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7FEFEDE-1E77-4A80-9C89-BB8A0C2BFAEA}"/>
              </a:ext>
            </a:extLst>
          </p:cNvPr>
          <p:cNvSpPr>
            <a:spLocks noGrp="1"/>
          </p:cNvSpPr>
          <p:nvPr>
            <p:ph type="title"/>
          </p:nvPr>
        </p:nvSpPr>
        <p:spPr/>
        <p:txBody>
          <a:bodyPr>
            <a:normAutofit/>
          </a:bodyPr>
          <a:lstStyle/>
          <a:p>
            <a:r>
              <a:rPr lang="de-AT" sz="4400" b="1" dirty="0">
                <a:solidFill>
                  <a:srgbClr val="0070C0"/>
                </a:solidFill>
              </a:rPr>
              <a:t>…ein paar gute Nachrichten: </a:t>
            </a:r>
            <a:endParaRPr lang="de-AT" dirty="0"/>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80</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3" name="Inhaltsplatzhalter 2"/>
          <p:cNvSpPr>
            <a:spLocks noGrp="1"/>
          </p:cNvSpPr>
          <p:nvPr>
            <p:ph sz="quarter" idx="1"/>
          </p:nvPr>
        </p:nvSpPr>
        <p:spPr/>
        <p:txBody>
          <a:bodyPr>
            <a:noAutofit/>
          </a:bodyPr>
          <a:lstStyle/>
          <a:p>
            <a:pPr marL="109728" indent="0">
              <a:buNone/>
            </a:pPr>
            <a:endParaRPr lang="de-AT" sz="2400" dirty="0">
              <a:solidFill>
                <a:srgbClr val="0070C0"/>
              </a:solidFill>
            </a:endParaRPr>
          </a:p>
          <a:p>
            <a:pPr>
              <a:spcAft>
                <a:spcPts val="600"/>
              </a:spcAft>
            </a:pPr>
            <a:r>
              <a:rPr lang="de-AT" sz="2400" dirty="0">
                <a:solidFill>
                  <a:schemeClr val="bg2">
                    <a:lumMod val="25000"/>
                  </a:schemeClr>
                </a:solidFill>
              </a:rPr>
              <a:t>1/3 der Betroffenen haben so gute Bewältigungsstrategien, dass sie keine bleibende Beeinträchtigungen durch die erlittene Gewalt haben.</a:t>
            </a:r>
          </a:p>
          <a:p>
            <a:pPr>
              <a:spcAft>
                <a:spcPts val="600"/>
              </a:spcAft>
            </a:pPr>
            <a:r>
              <a:rPr lang="de-AT" sz="2400" dirty="0">
                <a:solidFill>
                  <a:schemeClr val="bg2">
                    <a:lumMod val="25000"/>
                  </a:schemeClr>
                </a:solidFill>
              </a:rPr>
              <a:t>Kinder, denen geglaubt wird, bewältigen die erlittene Gewalt leichter.</a:t>
            </a:r>
          </a:p>
          <a:p>
            <a:pPr>
              <a:spcAft>
                <a:spcPts val="600"/>
              </a:spcAft>
            </a:pPr>
            <a:r>
              <a:rPr lang="de-AT" sz="2400" dirty="0">
                <a:solidFill>
                  <a:schemeClr val="bg2">
                    <a:lumMod val="25000"/>
                  </a:schemeClr>
                </a:solidFill>
              </a:rPr>
              <a:t>Kinder, die die Gewalt von nicht besonders nahestehenden Personen erfahren haben, bewältigen sie leichter.</a:t>
            </a:r>
          </a:p>
          <a:p>
            <a:r>
              <a:rPr lang="de-AT" sz="2400" dirty="0">
                <a:solidFill>
                  <a:schemeClr val="bg2">
                    <a:lumMod val="25000"/>
                  </a:schemeClr>
                </a:solidFill>
              </a:rPr>
              <a:t>gute Betreuung und Therapie hilft, mit den Erfahrungen zurechtzukommen.</a:t>
            </a:r>
          </a:p>
          <a:p>
            <a:pPr marL="320040" lvl="1" indent="-320040">
              <a:spcBef>
                <a:spcPts val="700"/>
              </a:spcBef>
              <a:buClr>
                <a:schemeClr val="accent2"/>
              </a:buClr>
              <a:buSzPct val="60000"/>
              <a:buFont typeface="Wingdings"/>
              <a:buChar char=""/>
            </a:pPr>
            <a:endParaRPr lang="de-AT" sz="3600" dirty="0">
              <a:solidFill>
                <a:srgbClr val="0070C0"/>
              </a:solidFill>
            </a:endParaRPr>
          </a:p>
          <a:p>
            <a:pPr marL="0" indent="0">
              <a:buNone/>
            </a:pPr>
            <a:endParaRPr lang="de-AT" sz="3600" dirty="0">
              <a:solidFill>
                <a:srgbClr val="0070C0"/>
              </a:solidFill>
            </a:endParaRPr>
          </a:p>
        </p:txBody>
      </p:sp>
    </p:spTree>
    <p:extLst>
      <p:ext uri="{BB962C8B-B14F-4D97-AF65-F5344CB8AC3E}">
        <p14:creationId xmlns:p14="http://schemas.microsoft.com/office/powerpoint/2010/main" val="41712783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4_Galathea">
  <a:themeElements>
    <a:clrScheme name="Benutzerdefiniert 3">
      <a:dk1>
        <a:sysClr val="windowText" lastClr="000000"/>
      </a:dk1>
      <a:lt1>
        <a:sysClr val="window" lastClr="FFFFFF"/>
      </a:lt1>
      <a:dk2>
        <a:srgbClr val="4E5B6F"/>
      </a:dk2>
      <a:lt2>
        <a:srgbClr val="D6ECFF"/>
      </a:lt2>
      <a:accent1>
        <a:srgbClr val="7FD13B"/>
      </a:accent1>
      <a:accent2>
        <a:srgbClr val="00ADDC"/>
      </a:accent2>
      <a:accent3>
        <a:srgbClr val="FEB80A"/>
      </a:accent3>
      <a:accent4>
        <a:srgbClr val="00ADDC"/>
      </a:accent4>
      <a:accent5>
        <a:srgbClr val="738AC8"/>
      </a:accent5>
      <a:accent6>
        <a:srgbClr val="1AB39F"/>
      </a:accent6>
      <a:hlink>
        <a:srgbClr val="EB8803"/>
      </a:hlink>
      <a:folHlink>
        <a:srgbClr val="5F7791"/>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7350EBF44A29B74BA01AD2E230462618" ma:contentTypeVersion="11" ma:contentTypeDescription="Ein neues Dokument erstellen." ma:contentTypeScope="" ma:versionID="ea15017545490ce90f25e7266b6d9cff">
  <xsd:schema xmlns:xsd="http://www.w3.org/2001/XMLSchema" xmlns:xs="http://www.w3.org/2001/XMLSchema" xmlns:p="http://schemas.microsoft.com/office/2006/metadata/properties" xmlns:ns2="f54b8200-c6c2-4b04-a497-97cdb73fb238" xmlns:ns3="a6acc9d5-72ad-44a3-a2e6-1d9562bacc1e" targetNamespace="http://schemas.microsoft.com/office/2006/metadata/properties" ma:root="true" ma:fieldsID="5d9fcc675d3808071d2c7d543ef993e5" ns2:_="" ns3:_="">
    <xsd:import namespace="f54b8200-c6c2-4b04-a497-97cdb73fb238"/>
    <xsd:import namespace="a6acc9d5-72ad-44a3-a2e6-1d9562bacc1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4b8200-c6c2-4b04-a497-97cdb73fb23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Bildmarkierungen" ma:readOnly="false" ma:fieldId="{5cf76f15-5ced-4ddc-b409-7134ff3c332f}" ma:taxonomyMulti="true" ma:sspId="20fea267-766f-4de0-9810-6ed53ee955aa"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6acc9d5-72ad-44a3-a2e6-1d9562bacc1e"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c1653e23-14be-44cb-846a-ea6177d74ae5}" ma:internalName="TaxCatchAll" ma:showField="CatchAllData" ma:web="a6acc9d5-72ad-44a3-a2e6-1d9562bacc1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f54b8200-c6c2-4b04-a497-97cdb73fb238">
      <Terms xmlns="http://schemas.microsoft.com/office/infopath/2007/PartnerControls"/>
    </lcf76f155ced4ddcb4097134ff3c332f>
    <TaxCatchAll xmlns="a6acc9d5-72ad-44a3-a2e6-1d9562bacc1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EDFCB56-10FF-43B5-B1FE-354CEB644BE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54b8200-c6c2-4b04-a497-97cdb73fb238"/>
    <ds:schemaRef ds:uri="a6acc9d5-72ad-44a3-a2e6-1d9562bacc1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0145339-8B1D-4350-9D45-2F361D56C490}">
  <ds:schemaRefs>
    <ds:schemaRef ds:uri="f492a308-f8c8-494f-8f4f-88d8df439ec1"/>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www.w3.org/XML/1998/namespace"/>
    <ds:schemaRef ds:uri="http://purl.org/dc/dcmitype/"/>
    <ds:schemaRef ds:uri="1a71ad65-7167-44b5-b2b8-e14bdd4562d8"/>
    <ds:schemaRef ds:uri="f54b8200-c6c2-4b04-a497-97cdb73fb238"/>
    <ds:schemaRef ds:uri="a6acc9d5-72ad-44a3-a2e6-1d9562bacc1e"/>
  </ds:schemaRefs>
</ds:datastoreItem>
</file>

<file path=customXml/itemProps3.xml><?xml version="1.0" encoding="utf-8"?>
<ds:datastoreItem xmlns:ds="http://schemas.openxmlformats.org/officeDocument/2006/customXml" ds:itemID="{E7C413BA-01C7-4A03-BBE5-D44AE3579CE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TM04033929[[fn=Schiefer]]</Template>
  <TotalTime>0</TotalTime>
  <Words>5118</Words>
  <Application>Microsoft Office PowerPoint</Application>
  <PresentationFormat>On-screen Show (4:3)</PresentationFormat>
  <Paragraphs>784</Paragraphs>
  <Slides>80</Slides>
  <Notes>36</Notes>
  <HiddenSlides>19</HiddenSlides>
  <MMClips>0</MMClips>
  <ScaleCrop>false</ScaleCrop>
  <HeadingPairs>
    <vt:vector size="4" baseType="variant">
      <vt:variant>
        <vt:lpstr>Theme</vt:lpstr>
      </vt:variant>
      <vt:variant>
        <vt:i4>1</vt:i4>
      </vt:variant>
      <vt:variant>
        <vt:lpstr>Slide Titles</vt:lpstr>
      </vt:variant>
      <vt:variant>
        <vt:i4>80</vt:i4>
      </vt:variant>
    </vt:vector>
  </HeadingPairs>
  <TitlesOfParts>
    <vt:vector size="81" baseType="lpstr">
      <vt:lpstr>4_Galathea</vt:lpstr>
      <vt:lpstr>   hinsehen.at</vt:lpstr>
      <vt:lpstr>   hinsehen.at</vt:lpstr>
      <vt:lpstr>Ablauf des Workshops</vt:lpstr>
      <vt:lpstr>Einstieg</vt:lpstr>
      <vt:lpstr>Welche Frage/n habe ich zum Thema Gewaltprävention? </vt:lpstr>
      <vt:lpstr>Gewaltschutz in der Erzdiözese Wien – Geschichtliche Entwicklung</vt:lpstr>
      <vt:lpstr>Verfahrensordnung katholische Kirche</vt:lpstr>
      <vt:lpstr>„Was darf ich noch tun?“</vt:lpstr>
      <vt:lpstr>Nähe und Macht in Beziehungen</vt:lpstr>
      <vt:lpstr>Gute (Körper-)kontakte…</vt:lpstr>
      <vt:lpstr>Situationseinschätzungen</vt:lpstr>
      <vt:lpstr>P A U S E</vt:lpstr>
      <vt:lpstr>Gewalt</vt:lpstr>
      <vt:lpstr>Was ist Gewalt?</vt:lpstr>
      <vt:lpstr>Was ist Gewalt?</vt:lpstr>
      <vt:lpstr>Was ist Gewalt ?</vt:lpstr>
      <vt:lpstr>Formen von Gewalt</vt:lpstr>
      <vt:lpstr>Formen von Gewalt</vt:lpstr>
      <vt:lpstr>Formen von Gewalt</vt:lpstr>
      <vt:lpstr>Wann beginnt Gewalt? Unterschiedliche Grade von Grenzverletzungen</vt:lpstr>
      <vt:lpstr>Indirekte Gewaltbetroffenheit</vt:lpstr>
      <vt:lpstr>Prävention</vt:lpstr>
      <vt:lpstr>Warum machen wir Prävention?</vt:lpstr>
      <vt:lpstr>Prävention</vt:lpstr>
      <vt:lpstr>Verfahrensordnung katholische Kirche</vt:lpstr>
      <vt:lpstr>Stabsstelle für Prävention von Missbrauch und Gewalt</vt:lpstr>
      <vt:lpstr>Behelfe in EDW</vt:lpstr>
      <vt:lpstr>Was können wir präventiv tun?</vt:lpstr>
      <vt:lpstr>Was können wir präventiv tun?</vt:lpstr>
      <vt:lpstr>Was können wir präventiv tun?</vt:lpstr>
      <vt:lpstr>Schutzkonzepte</vt:lpstr>
      <vt:lpstr>Schutzkonzepte - Inhalte</vt:lpstr>
      <vt:lpstr>PowerPoint Presentation</vt:lpstr>
      <vt:lpstr>Verpflichtungserklärung</vt:lpstr>
      <vt:lpstr>PowerPoint Presentation</vt:lpstr>
      <vt:lpstr>P A U S E</vt:lpstr>
      <vt:lpstr>Sekundär- und Tertiärprävention</vt:lpstr>
      <vt:lpstr>Stimmt das alles?</vt:lpstr>
      <vt:lpstr>Die wichtigsten Aufgaben als Vertrauensperson</vt:lpstr>
      <vt:lpstr>Maßnahmen</vt:lpstr>
      <vt:lpstr>Meldepflicht - Anzeigepflicht</vt:lpstr>
      <vt:lpstr>Verfahrensordnung katholische Kirche</vt:lpstr>
      <vt:lpstr>Diözesane Ombudsstelle</vt:lpstr>
      <vt:lpstr>Meldung an die Ombudsstelle heißt…</vt:lpstr>
      <vt:lpstr>Verfahrensordnung katholische Kirche</vt:lpstr>
      <vt:lpstr>Diözesane Kommission (DK)</vt:lpstr>
      <vt:lpstr>Maßnahmen</vt:lpstr>
      <vt:lpstr>Verfahrensordnung katholische Kirche</vt:lpstr>
      <vt:lpstr>Unabhängige Opferschutzkommission (UOK)</vt:lpstr>
      <vt:lpstr>Stiftung Opferschutz</vt:lpstr>
      <vt:lpstr>Unabhängige Opferschutzkommission</vt:lpstr>
      <vt:lpstr>Unabhängige Opferschutzkommission</vt:lpstr>
      <vt:lpstr>Unabhängige Opferschutzkommission</vt:lpstr>
      <vt:lpstr>Unabhängige Opferschutzkommission</vt:lpstr>
      <vt:lpstr>Fallgeschichten</vt:lpstr>
      <vt:lpstr>Beratungsstellen</vt:lpstr>
      <vt:lpstr>Beratungsstellen Erzdiözese Wien </vt:lpstr>
      <vt:lpstr>Fachberatungsstellen Wien</vt:lpstr>
      <vt:lpstr>Fachberatungsstellen   Niederösterreich</vt:lpstr>
      <vt:lpstr>Abschluss </vt:lpstr>
      <vt:lpstr>Abschluss </vt:lpstr>
      <vt:lpstr>www.hinsehen.at</vt:lpstr>
      <vt:lpstr>Exkurs – Gewalt unter Kindern und Jugendlichen</vt:lpstr>
      <vt:lpstr>Sexualisierte Gewalt unter Kindern und Jugendlichen</vt:lpstr>
      <vt:lpstr>Sexualisierte Gewalt unter Kindern und Jugendlichen</vt:lpstr>
      <vt:lpstr>Interventionen</vt:lpstr>
      <vt:lpstr>Exkurs Täter*innen-Strategien</vt:lpstr>
      <vt:lpstr>Fakten</vt:lpstr>
      <vt:lpstr>Fakten</vt:lpstr>
      <vt:lpstr>Pädosexualität</vt:lpstr>
      <vt:lpstr>Bekannte Strategien von Täter*innen</vt:lpstr>
      <vt:lpstr>Bekannte Strategien von Täter*innen</vt:lpstr>
      <vt:lpstr>Täter*innenstrategien bei sexualisierter Gewalt</vt:lpstr>
      <vt:lpstr>Täter*innenstrategien bei sexualisierter Gewalt</vt:lpstr>
      <vt:lpstr>Täter*innen-Strategien bei sexualisierter Gewalt</vt:lpstr>
      <vt:lpstr>Täter*innen-Strategien bei sexualisierter Gewalt</vt:lpstr>
      <vt:lpstr>Wie bringen Täter*innen Kinder zum Schweigen?</vt:lpstr>
      <vt:lpstr>Dynamiken rund um sexualisierte Gewalt</vt:lpstr>
      <vt:lpstr>Warum schweigen Betroffene?</vt:lpstr>
      <vt:lpstr>…ein paar gute Nachrichten: </vt:lpstr>
    </vt:vector>
  </TitlesOfParts>
  <Company>Erzdiözese Wien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hinsehen.at</dc:title>
  <dc:creator>Greiner-Lebenbauer Martina</dc:creator>
  <cp:lastModifiedBy>Ruppert Sabine</cp:lastModifiedBy>
  <cp:revision>222</cp:revision>
  <cp:lastPrinted>2020-10-05T14:55:02Z</cp:lastPrinted>
  <dcterms:created xsi:type="dcterms:W3CDTF">2018-04-14T08:26:40Z</dcterms:created>
  <dcterms:modified xsi:type="dcterms:W3CDTF">2025-01-24T09:51:45Z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0x0101007350EBF44A29B74BA01AD2E230462618</vt:lpwstr>
  </property>
  <property fmtid="{D5CDD505-2E9C-101B-9397-08002B2CF9AE}" pid="3" name="MediaServiceImageTags">
    <vt:lpwstr/>
  </property>
</Properties>
</file>