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85" r:id="rId1"/>
  </p:sldMasterIdLst>
  <p:notesMasterIdLst>
    <p:notesMasterId r:id="rId39"/>
  </p:notesMasterIdLst>
  <p:handoutMasterIdLst>
    <p:handoutMasterId r:id="rId40"/>
  </p:handoutMasterIdLst>
  <p:sldIdLst>
    <p:sldId id="390" r:id="rId2"/>
    <p:sldId id="391" r:id="rId3"/>
    <p:sldId id="392" r:id="rId4"/>
    <p:sldId id="333" r:id="rId5"/>
    <p:sldId id="312" r:id="rId6"/>
    <p:sldId id="376" r:id="rId7"/>
    <p:sldId id="302" r:id="rId8"/>
    <p:sldId id="367" r:id="rId9"/>
    <p:sldId id="397" r:id="rId10"/>
    <p:sldId id="304" r:id="rId11"/>
    <p:sldId id="311" r:id="rId12"/>
    <p:sldId id="389" r:id="rId13"/>
    <p:sldId id="388" r:id="rId14"/>
    <p:sldId id="371" r:id="rId15"/>
    <p:sldId id="368" r:id="rId16"/>
    <p:sldId id="398" r:id="rId17"/>
    <p:sldId id="377" r:id="rId18"/>
    <p:sldId id="372" r:id="rId19"/>
    <p:sldId id="378" r:id="rId20"/>
    <p:sldId id="373" r:id="rId21"/>
    <p:sldId id="393" r:id="rId22"/>
    <p:sldId id="394" r:id="rId23"/>
    <p:sldId id="379" r:id="rId24"/>
    <p:sldId id="380" r:id="rId25"/>
    <p:sldId id="374" r:id="rId26"/>
    <p:sldId id="382" r:id="rId27"/>
    <p:sldId id="383" r:id="rId28"/>
    <p:sldId id="381" r:id="rId29"/>
    <p:sldId id="387" r:id="rId30"/>
    <p:sldId id="385" r:id="rId31"/>
    <p:sldId id="375" r:id="rId32"/>
    <p:sldId id="386" r:id="rId33"/>
    <p:sldId id="369" r:id="rId34"/>
    <p:sldId id="395" r:id="rId35"/>
    <p:sldId id="396" r:id="rId36"/>
    <p:sldId id="341" r:id="rId37"/>
    <p:sldId id="298" r:id="rId38"/>
  </p:sldIdLst>
  <p:sldSz cx="12192000" cy="6858000"/>
  <p:notesSz cx="7104063" cy="10234613"/>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Helle Formatvorlage 3 - Akz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BC89EF96-8CEA-46FF-86C4-4CE0E7609802}" styleName="Helle Formatvorlage 3 - Akz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Helle Formatvorlage 2 - Akz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ittlere Formatvorlage 1 - Akz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1E4AEA4-8DFA-4A89-87EB-49C32662AFE0}" styleName="Mittlere Formatvorlage 2 - Akz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682" autoAdjust="0"/>
    <p:restoredTop sz="83908" autoAdjust="0"/>
  </p:normalViewPr>
  <p:slideViewPr>
    <p:cSldViewPr snapToGrid="0" snapToObjects="1" showGuides="1">
      <p:cViewPr varScale="1">
        <p:scale>
          <a:sx n="98" d="100"/>
          <a:sy n="98" d="100"/>
        </p:scale>
        <p:origin x="690" y="78"/>
      </p:cViewPr>
      <p:guideLst>
        <p:guide orient="horz" pos="2160"/>
        <p:guide pos="3840"/>
      </p:guideLst>
    </p:cSldViewPr>
  </p:slideViewPr>
  <p:notesTextViewPr>
    <p:cViewPr>
      <p:scale>
        <a:sx n="1" d="1"/>
        <a:sy n="1" d="1"/>
      </p:scale>
      <p:origin x="0" y="0"/>
    </p:cViewPr>
  </p:notesTextViewPr>
  <p:notesViewPr>
    <p:cSldViewPr snapToGrid="0" snapToObjects="1" showGuides="1">
      <p:cViewPr varScale="1">
        <p:scale>
          <a:sx n="92" d="100"/>
          <a:sy n="92" d="100"/>
        </p:scale>
        <p:origin x="2416" y="1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841D26CB-0BCF-1D46-9F43-FA48F4ED1CAA}"/>
              </a:ext>
            </a:extLst>
          </p:cNvPr>
          <p:cNvSpPr>
            <a:spLocks noGrp="1"/>
          </p:cNvSpPr>
          <p:nvPr>
            <p:ph type="hdr" sz="quarter"/>
          </p:nvPr>
        </p:nvSpPr>
        <p:spPr>
          <a:xfrm>
            <a:off x="0" y="0"/>
            <a:ext cx="3078427" cy="513508"/>
          </a:xfrm>
          <a:prstGeom prst="rect">
            <a:avLst/>
          </a:prstGeom>
        </p:spPr>
        <p:txBody>
          <a:bodyPr vert="horz" lIns="99075" tIns="49538" rIns="99075" bIns="49538" rtlCol="0"/>
          <a:lstStyle>
            <a:lvl1pPr algn="l">
              <a:defRPr sz="1300"/>
            </a:lvl1pPr>
          </a:lstStyle>
          <a:p>
            <a:endParaRPr lang="de-AT" dirty="0"/>
          </a:p>
        </p:txBody>
      </p:sp>
      <p:sp>
        <p:nvSpPr>
          <p:cNvPr id="3" name="Datumsplatzhalter 2">
            <a:extLst>
              <a:ext uri="{FF2B5EF4-FFF2-40B4-BE49-F238E27FC236}">
                <a16:creationId xmlns:a16="http://schemas.microsoft.com/office/drawing/2014/main" id="{6CF23BA7-BF1D-3945-B864-80C07BF99BFC}"/>
              </a:ext>
            </a:extLst>
          </p:cNvPr>
          <p:cNvSpPr>
            <a:spLocks noGrp="1"/>
          </p:cNvSpPr>
          <p:nvPr>
            <p:ph type="dt" sz="quarter" idx="1"/>
          </p:nvPr>
        </p:nvSpPr>
        <p:spPr>
          <a:xfrm>
            <a:off x="4023992" y="0"/>
            <a:ext cx="3078427" cy="513508"/>
          </a:xfrm>
          <a:prstGeom prst="rect">
            <a:avLst/>
          </a:prstGeom>
        </p:spPr>
        <p:txBody>
          <a:bodyPr vert="horz" lIns="99075" tIns="49538" rIns="99075" bIns="49538" rtlCol="0"/>
          <a:lstStyle>
            <a:lvl1pPr algn="r">
              <a:defRPr sz="1300"/>
            </a:lvl1pPr>
          </a:lstStyle>
          <a:p>
            <a:fld id="{ECA43D0A-42A6-2041-B2F4-F395A2DB7464}" type="datetimeFigureOut">
              <a:rPr lang="de-AT" smtClean="0"/>
              <a:t>31.01.2023</a:t>
            </a:fld>
            <a:endParaRPr lang="de-AT" dirty="0"/>
          </a:p>
        </p:txBody>
      </p:sp>
      <p:sp>
        <p:nvSpPr>
          <p:cNvPr id="4" name="Fußzeilenplatzhalter 3">
            <a:extLst>
              <a:ext uri="{FF2B5EF4-FFF2-40B4-BE49-F238E27FC236}">
                <a16:creationId xmlns:a16="http://schemas.microsoft.com/office/drawing/2014/main" id="{44193DB1-132F-0A48-BDD1-E091C8230AB4}"/>
              </a:ext>
            </a:extLst>
          </p:cNvPr>
          <p:cNvSpPr>
            <a:spLocks noGrp="1"/>
          </p:cNvSpPr>
          <p:nvPr>
            <p:ph type="ftr" sz="quarter" idx="2"/>
          </p:nvPr>
        </p:nvSpPr>
        <p:spPr>
          <a:xfrm>
            <a:off x="0" y="9721107"/>
            <a:ext cx="3078427" cy="513507"/>
          </a:xfrm>
          <a:prstGeom prst="rect">
            <a:avLst/>
          </a:prstGeom>
        </p:spPr>
        <p:txBody>
          <a:bodyPr vert="horz" lIns="99075" tIns="49538" rIns="99075" bIns="49538" rtlCol="0" anchor="b"/>
          <a:lstStyle>
            <a:lvl1pPr algn="l">
              <a:defRPr sz="1300"/>
            </a:lvl1pPr>
          </a:lstStyle>
          <a:p>
            <a:endParaRPr lang="de-AT" dirty="0"/>
          </a:p>
        </p:txBody>
      </p:sp>
      <p:sp>
        <p:nvSpPr>
          <p:cNvPr id="5" name="Foliennummernplatzhalter 4">
            <a:extLst>
              <a:ext uri="{FF2B5EF4-FFF2-40B4-BE49-F238E27FC236}">
                <a16:creationId xmlns:a16="http://schemas.microsoft.com/office/drawing/2014/main" id="{A3E73E26-4562-0E49-BD01-6495BD2D0411}"/>
              </a:ext>
            </a:extLst>
          </p:cNvPr>
          <p:cNvSpPr>
            <a:spLocks noGrp="1"/>
          </p:cNvSpPr>
          <p:nvPr>
            <p:ph type="sldNum" sz="quarter" idx="3"/>
          </p:nvPr>
        </p:nvSpPr>
        <p:spPr>
          <a:xfrm>
            <a:off x="4023992" y="9721107"/>
            <a:ext cx="3078427" cy="513507"/>
          </a:xfrm>
          <a:prstGeom prst="rect">
            <a:avLst/>
          </a:prstGeom>
        </p:spPr>
        <p:txBody>
          <a:bodyPr vert="horz" lIns="99075" tIns="49538" rIns="99075" bIns="49538" rtlCol="0" anchor="b"/>
          <a:lstStyle>
            <a:lvl1pPr algn="r">
              <a:defRPr sz="1300"/>
            </a:lvl1pPr>
          </a:lstStyle>
          <a:p>
            <a:fld id="{F2BF3B7F-E78B-7F4E-983B-4016FA93F7AE}" type="slidenum">
              <a:rPr lang="de-AT" smtClean="0"/>
              <a:t>‹Nr.›</a:t>
            </a:fld>
            <a:endParaRPr lang="de-AT" dirty="0"/>
          </a:p>
        </p:txBody>
      </p:sp>
    </p:spTree>
    <p:extLst>
      <p:ext uri="{BB962C8B-B14F-4D97-AF65-F5344CB8AC3E}">
        <p14:creationId xmlns:p14="http://schemas.microsoft.com/office/powerpoint/2010/main" val="21856539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78427" cy="513508"/>
          </a:xfrm>
          <a:prstGeom prst="rect">
            <a:avLst/>
          </a:prstGeom>
        </p:spPr>
        <p:txBody>
          <a:bodyPr vert="horz" lIns="99075" tIns="49538" rIns="99075" bIns="49538" rtlCol="0"/>
          <a:lstStyle>
            <a:lvl1pPr algn="l">
              <a:defRPr sz="1300"/>
            </a:lvl1pPr>
          </a:lstStyle>
          <a:p>
            <a:endParaRPr lang="de-AT" dirty="0"/>
          </a:p>
        </p:txBody>
      </p:sp>
      <p:sp>
        <p:nvSpPr>
          <p:cNvPr id="3" name="Datumsplatzhalter 2"/>
          <p:cNvSpPr>
            <a:spLocks noGrp="1"/>
          </p:cNvSpPr>
          <p:nvPr>
            <p:ph type="dt" idx="1"/>
          </p:nvPr>
        </p:nvSpPr>
        <p:spPr>
          <a:xfrm>
            <a:off x="4023992" y="0"/>
            <a:ext cx="3078427" cy="513508"/>
          </a:xfrm>
          <a:prstGeom prst="rect">
            <a:avLst/>
          </a:prstGeom>
        </p:spPr>
        <p:txBody>
          <a:bodyPr vert="horz" lIns="99075" tIns="49538" rIns="99075" bIns="49538" rtlCol="0"/>
          <a:lstStyle>
            <a:lvl1pPr algn="r">
              <a:defRPr sz="1300"/>
            </a:lvl1pPr>
          </a:lstStyle>
          <a:p>
            <a:fld id="{5B511C15-9609-F44E-BA5B-9D1A94B505A7}" type="datetimeFigureOut">
              <a:rPr lang="de-AT" smtClean="0"/>
              <a:t>31.01.2023</a:t>
            </a:fld>
            <a:endParaRPr lang="de-AT" dirty="0"/>
          </a:p>
        </p:txBody>
      </p:sp>
      <p:sp>
        <p:nvSpPr>
          <p:cNvPr id="4" name="Folienbildplatzhalter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9075" tIns="49538" rIns="99075" bIns="49538" rtlCol="0" anchor="ctr"/>
          <a:lstStyle/>
          <a:p>
            <a:endParaRPr lang="de-AT" dirty="0"/>
          </a:p>
        </p:txBody>
      </p:sp>
      <p:sp>
        <p:nvSpPr>
          <p:cNvPr id="5" name="Notizenplatzhalter 4"/>
          <p:cNvSpPr>
            <a:spLocks noGrp="1"/>
          </p:cNvSpPr>
          <p:nvPr>
            <p:ph type="body" sz="quarter" idx="3"/>
          </p:nvPr>
        </p:nvSpPr>
        <p:spPr>
          <a:xfrm>
            <a:off x="710407" y="4925407"/>
            <a:ext cx="5683250" cy="4029879"/>
          </a:xfrm>
          <a:prstGeom prst="rect">
            <a:avLst/>
          </a:prstGeom>
        </p:spPr>
        <p:txBody>
          <a:bodyPr vert="horz" lIns="99075" tIns="49538" rIns="99075" bIns="49538" rtlCol="0"/>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9721107"/>
            <a:ext cx="3078427" cy="513507"/>
          </a:xfrm>
          <a:prstGeom prst="rect">
            <a:avLst/>
          </a:prstGeom>
        </p:spPr>
        <p:txBody>
          <a:bodyPr vert="horz" lIns="99075" tIns="49538" rIns="99075" bIns="49538" rtlCol="0" anchor="b"/>
          <a:lstStyle>
            <a:lvl1pPr algn="l">
              <a:defRPr sz="1300"/>
            </a:lvl1pPr>
          </a:lstStyle>
          <a:p>
            <a:endParaRPr lang="de-AT" dirty="0"/>
          </a:p>
        </p:txBody>
      </p:sp>
      <p:sp>
        <p:nvSpPr>
          <p:cNvPr id="7" name="Foliennummernplatzhalter 6"/>
          <p:cNvSpPr>
            <a:spLocks noGrp="1"/>
          </p:cNvSpPr>
          <p:nvPr>
            <p:ph type="sldNum" sz="quarter" idx="5"/>
          </p:nvPr>
        </p:nvSpPr>
        <p:spPr>
          <a:xfrm>
            <a:off x="4023992" y="9721107"/>
            <a:ext cx="3078427" cy="513507"/>
          </a:xfrm>
          <a:prstGeom prst="rect">
            <a:avLst/>
          </a:prstGeom>
        </p:spPr>
        <p:txBody>
          <a:bodyPr vert="horz" lIns="99075" tIns="49538" rIns="99075" bIns="49538" rtlCol="0" anchor="b"/>
          <a:lstStyle>
            <a:lvl1pPr algn="r">
              <a:defRPr sz="1300"/>
            </a:lvl1pPr>
          </a:lstStyle>
          <a:p>
            <a:fld id="{7F2D01F8-7C8F-1845-8A4A-CC377A8DC5A5}" type="slidenum">
              <a:rPr lang="de-AT" smtClean="0"/>
              <a:t>‹Nr.›</a:t>
            </a:fld>
            <a:endParaRPr lang="de-AT" dirty="0"/>
          </a:p>
        </p:txBody>
      </p:sp>
    </p:spTree>
    <p:extLst>
      <p:ext uri="{BB962C8B-B14F-4D97-AF65-F5344CB8AC3E}">
        <p14:creationId xmlns:p14="http://schemas.microsoft.com/office/powerpoint/2010/main" val="28147170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Diese Präsentation basiert auf den Inhalten der Broschüre ‚Das Pastoralkonzept‘ des Bereichs Pfarrgemeinderäte &amp; Pastorale Strukturentwicklung im Pastoralamt</a:t>
            </a:r>
            <a:r>
              <a:rPr lang="de-DE" baseline="0" dirty="0" smtClean="0"/>
              <a:t> sowie dem dazugehörigen Homepagebereich: www.erzdioese-wien.at/pastoralkonzept.</a:t>
            </a:r>
            <a:endParaRPr lang="de-AT" dirty="0"/>
          </a:p>
        </p:txBody>
      </p:sp>
      <p:sp>
        <p:nvSpPr>
          <p:cNvPr id="4" name="Foliennummernplatzhalter 3"/>
          <p:cNvSpPr>
            <a:spLocks noGrp="1"/>
          </p:cNvSpPr>
          <p:nvPr>
            <p:ph type="sldNum" sz="quarter" idx="10"/>
          </p:nvPr>
        </p:nvSpPr>
        <p:spPr/>
        <p:txBody>
          <a:bodyPr/>
          <a:lstStyle/>
          <a:p>
            <a:fld id="{7F2D01F8-7C8F-1845-8A4A-CC377A8DC5A5}" type="slidenum">
              <a:rPr lang="de-AT" smtClean="0"/>
              <a:t>1</a:t>
            </a:fld>
            <a:endParaRPr lang="de-AT" dirty="0"/>
          </a:p>
        </p:txBody>
      </p:sp>
    </p:spTree>
    <p:extLst>
      <p:ext uri="{BB962C8B-B14F-4D97-AF65-F5344CB8AC3E}">
        <p14:creationId xmlns:p14="http://schemas.microsoft.com/office/powerpoint/2010/main" val="10657875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Ziele der Präsentation</a:t>
            </a:r>
            <a:r>
              <a:rPr lang="de-DE" baseline="0" dirty="0" smtClean="0"/>
              <a:t> sind: </a:t>
            </a:r>
            <a:endParaRPr lang="de-AT" dirty="0"/>
          </a:p>
        </p:txBody>
      </p:sp>
      <p:sp>
        <p:nvSpPr>
          <p:cNvPr id="4" name="Foliennummernplatzhalter 3"/>
          <p:cNvSpPr>
            <a:spLocks noGrp="1"/>
          </p:cNvSpPr>
          <p:nvPr>
            <p:ph type="sldNum" sz="quarter" idx="10"/>
          </p:nvPr>
        </p:nvSpPr>
        <p:spPr/>
        <p:txBody>
          <a:bodyPr/>
          <a:lstStyle/>
          <a:p>
            <a:fld id="{7F2D01F8-7C8F-1845-8A4A-CC377A8DC5A5}" type="slidenum">
              <a:rPr lang="de-AT" smtClean="0"/>
              <a:t>2</a:t>
            </a:fld>
            <a:endParaRPr lang="de-AT" dirty="0"/>
          </a:p>
        </p:txBody>
      </p:sp>
    </p:spTree>
    <p:extLst>
      <p:ext uri="{BB962C8B-B14F-4D97-AF65-F5344CB8AC3E}">
        <p14:creationId xmlns:p14="http://schemas.microsoft.com/office/powerpoint/2010/main" val="3868876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7F2D01F8-7C8F-1845-8A4A-CC377A8DC5A5}" type="slidenum">
              <a:rPr lang="de-AT" smtClean="0"/>
              <a:t>3</a:t>
            </a:fld>
            <a:endParaRPr lang="de-AT" dirty="0"/>
          </a:p>
        </p:txBody>
      </p:sp>
    </p:spTree>
    <p:extLst>
      <p:ext uri="{BB962C8B-B14F-4D97-AF65-F5344CB8AC3E}">
        <p14:creationId xmlns:p14="http://schemas.microsoft.com/office/powerpoint/2010/main" val="44222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7F2D01F8-7C8F-1845-8A4A-CC377A8DC5A5}" type="slidenum">
              <a:rPr lang="de-AT" smtClean="0"/>
              <a:t>4</a:t>
            </a:fld>
            <a:endParaRPr lang="de-AT" dirty="0"/>
          </a:p>
        </p:txBody>
      </p:sp>
    </p:spTree>
    <p:extLst>
      <p:ext uri="{BB962C8B-B14F-4D97-AF65-F5344CB8AC3E}">
        <p14:creationId xmlns:p14="http://schemas.microsoft.com/office/powerpoint/2010/main" val="26471419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e-DE" sz="1300" b="0" dirty="0" smtClean="0"/>
              <a:t>Die Erstellung</a:t>
            </a:r>
            <a:r>
              <a:rPr lang="de-DE" sz="1300" b="0" baseline="0" dirty="0" smtClean="0"/>
              <a:t> eines Pastoralkonzepts ist seit 2017 als Grundauftrag pfarrlicher Gremien in der Erzdiözese Wien verankert und in der PGR-Ordnung festgehalten.</a:t>
            </a:r>
            <a:endParaRPr lang="de-AT" sz="1300" b="0" dirty="0"/>
          </a:p>
        </p:txBody>
      </p:sp>
      <p:sp>
        <p:nvSpPr>
          <p:cNvPr id="4" name="Foliennummernplatzhalter 3"/>
          <p:cNvSpPr>
            <a:spLocks noGrp="1"/>
          </p:cNvSpPr>
          <p:nvPr>
            <p:ph type="sldNum" sz="quarter" idx="10"/>
          </p:nvPr>
        </p:nvSpPr>
        <p:spPr/>
        <p:txBody>
          <a:bodyPr/>
          <a:lstStyle/>
          <a:p>
            <a:fld id="{7F2D01F8-7C8F-1845-8A4A-CC377A8DC5A5}" type="slidenum">
              <a:rPr lang="de-AT" smtClean="0"/>
              <a:t>5</a:t>
            </a:fld>
            <a:endParaRPr lang="de-AT" dirty="0"/>
          </a:p>
        </p:txBody>
      </p:sp>
    </p:spTree>
    <p:extLst>
      <p:ext uri="{BB962C8B-B14F-4D97-AF65-F5344CB8AC3E}">
        <p14:creationId xmlns:p14="http://schemas.microsoft.com/office/powerpoint/2010/main" val="4880414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300" dirty="0" smtClean="0"/>
              <a:t>Papst Franziskus ermutigt in seiner Enzyklika Evangelii</a:t>
            </a:r>
            <a:r>
              <a:rPr lang="de-DE" sz="1300" baseline="0" dirty="0" smtClean="0"/>
              <a:t> Gaudium wagemutig und kreativ zu sein in der Pastoral. </a:t>
            </a:r>
          </a:p>
          <a:p>
            <a:r>
              <a:rPr lang="de-DE" sz="1300" baseline="0" dirty="0" smtClean="0"/>
              <a:t>Der Einladung, Ziele, Strukturen und den Stiel der Evangelisierungsmethoden bzw. die pastoralen Maßnahmen, Veranstaltungen, Gottesdienste usw. der Gemeinde bzw. Pfarre zu überdenken, kann sich in strukturierter Weise im Rahmen der Erarbeitung eines Pastoralkonzepts verwirklichen.</a:t>
            </a:r>
            <a:endParaRPr lang="de-AT" sz="1300" dirty="0"/>
          </a:p>
        </p:txBody>
      </p:sp>
      <p:sp>
        <p:nvSpPr>
          <p:cNvPr id="4" name="Foliennummernplatzhalter 3"/>
          <p:cNvSpPr>
            <a:spLocks noGrp="1"/>
          </p:cNvSpPr>
          <p:nvPr>
            <p:ph type="sldNum" sz="quarter" idx="10"/>
          </p:nvPr>
        </p:nvSpPr>
        <p:spPr/>
        <p:txBody>
          <a:bodyPr/>
          <a:lstStyle/>
          <a:p>
            <a:fld id="{7F2D01F8-7C8F-1845-8A4A-CC377A8DC5A5}" type="slidenum">
              <a:rPr lang="de-AT" smtClean="0"/>
              <a:t>6</a:t>
            </a:fld>
            <a:endParaRPr lang="de-AT" dirty="0"/>
          </a:p>
        </p:txBody>
      </p:sp>
    </p:spTree>
    <p:extLst>
      <p:ext uri="{BB962C8B-B14F-4D97-AF65-F5344CB8AC3E}">
        <p14:creationId xmlns:p14="http://schemas.microsoft.com/office/powerpoint/2010/main" val="35671934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150000"/>
              </a:lnSpc>
            </a:pPr>
            <a:endParaRPr lang="de-AT" sz="1300" dirty="0"/>
          </a:p>
        </p:txBody>
      </p:sp>
      <p:sp>
        <p:nvSpPr>
          <p:cNvPr id="4" name="Foliennummernplatzhalter 3"/>
          <p:cNvSpPr>
            <a:spLocks noGrp="1"/>
          </p:cNvSpPr>
          <p:nvPr>
            <p:ph type="sldNum" sz="quarter" idx="10"/>
          </p:nvPr>
        </p:nvSpPr>
        <p:spPr/>
        <p:txBody>
          <a:bodyPr/>
          <a:lstStyle/>
          <a:p>
            <a:fld id="{7F2D01F8-7C8F-1845-8A4A-CC377A8DC5A5}" type="slidenum">
              <a:rPr lang="de-AT" smtClean="0"/>
              <a:t>7</a:t>
            </a:fld>
            <a:endParaRPr lang="de-AT" dirty="0"/>
          </a:p>
        </p:txBody>
      </p:sp>
    </p:spTree>
    <p:extLst>
      <p:ext uri="{BB962C8B-B14F-4D97-AF65-F5344CB8AC3E}">
        <p14:creationId xmlns:p14="http://schemas.microsoft.com/office/powerpoint/2010/main" val="240755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In</a:t>
            </a:r>
            <a:r>
              <a:rPr lang="de-DE" baseline="0" dirty="0" smtClean="0"/>
              <a:t> diesem Sinne (Zitat Sturzenhecker/Deinet) gibt ein Pastoralkonzept verbindlich schriftlich Auskunft über:</a:t>
            </a:r>
            <a:endParaRPr lang="de-AT" dirty="0"/>
          </a:p>
        </p:txBody>
      </p:sp>
      <p:sp>
        <p:nvSpPr>
          <p:cNvPr id="4" name="Foliennummernplatzhalter 3"/>
          <p:cNvSpPr>
            <a:spLocks noGrp="1"/>
          </p:cNvSpPr>
          <p:nvPr>
            <p:ph type="sldNum" sz="quarter" idx="10"/>
          </p:nvPr>
        </p:nvSpPr>
        <p:spPr/>
        <p:txBody>
          <a:bodyPr/>
          <a:lstStyle/>
          <a:p>
            <a:fld id="{7F2D01F8-7C8F-1845-8A4A-CC377A8DC5A5}" type="slidenum">
              <a:rPr lang="de-AT" smtClean="0"/>
              <a:t>8</a:t>
            </a:fld>
            <a:endParaRPr lang="de-AT" dirty="0"/>
          </a:p>
        </p:txBody>
      </p:sp>
    </p:spTree>
    <p:extLst>
      <p:ext uri="{BB962C8B-B14F-4D97-AF65-F5344CB8AC3E}">
        <p14:creationId xmlns:p14="http://schemas.microsoft.com/office/powerpoint/2010/main" val="18487996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7F2D01F8-7C8F-1845-8A4A-CC377A8DC5A5}" type="slidenum">
              <a:rPr lang="de-AT" smtClean="0"/>
              <a:t>9</a:t>
            </a:fld>
            <a:endParaRPr lang="de-AT" dirty="0"/>
          </a:p>
        </p:txBody>
      </p:sp>
    </p:spTree>
    <p:extLst>
      <p:ext uri="{BB962C8B-B14F-4D97-AF65-F5344CB8AC3E}">
        <p14:creationId xmlns:p14="http://schemas.microsoft.com/office/powerpoint/2010/main" val="13345648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b="1" dirty="0"/>
          </a:p>
        </p:txBody>
      </p:sp>
      <p:sp>
        <p:nvSpPr>
          <p:cNvPr id="4" name="Foliennummernplatzhalter 3"/>
          <p:cNvSpPr>
            <a:spLocks noGrp="1"/>
          </p:cNvSpPr>
          <p:nvPr>
            <p:ph type="sldNum" sz="quarter" idx="10"/>
          </p:nvPr>
        </p:nvSpPr>
        <p:spPr/>
        <p:txBody>
          <a:bodyPr/>
          <a:lstStyle/>
          <a:p>
            <a:fld id="{7F2D01F8-7C8F-1845-8A4A-CC377A8DC5A5}" type="slidenum">
              <a:rPr lang="de-AT" smtClean="0"/>
              <a:t>10</a:t>
            </a:fld>
            <a:endParaRPr lang="de-AT" dirty="0"/>
          </a:p>
        </p:txBody>
      </p:sp>
    </p:spTree>
    <p:extLst>
      <p:ext uri="{BB962C8B-B14F-4D97-AF65-F5344CB8AC3E}">
        <p14:creationId xmlns:p14="http://schemas.microsoft.com/office/powerpoint/2010/main" val="29130440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90752">
              <a:defRPr/>
            </a:pPr>
            <a:endParaRPr lang="de-DE" sz="1300" b="0" baseline="0" dirty="0" smtClean="0"/>
          </a:p>
        </p:txBody>
      </p:sp>
      <p:sp>
        <p:nvSpPr>
          <p:cNvPr id="4" name="Foliennummernplatzhalter 3"/>
          <p:cNvSpPr>
            <a:spLocks noGrp="1"/>
          </p:cNvSpPr>
          <p:nvPr>
            <p:ph type="sldNum" sz="quarter" idx="10"/>
          </p:nvPr>
        </p:nvSpPr>
        <p:spPr/>
        <p:txBody>
          <a:bodyPr/>
          <a:lstStyle/>
          <a:p>
            <a:fld id="{7F2D01F8-7C8F-1845-8A4A-CC377A8DC5A5}" type="slidenum">
              <a:rPr lang="de-AT" smtClean="0"/>
              <a:t>11</a:t>
            </a:fld>
            <a:endParaRPr lang="de-AT" dirty="0"/>
          </a:p>
        </p:txBody>
      </p:sp>
    </p:spTree>
    <p:extLst>
      <p:ext uri="{BB962C8B-B14F-4D97-AF65-F5344CB8AC3E}">
        <p14:creationId xmlns:p14="http://schemas.microsoft.com/office/powerpoint/2010/main" val="1905058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Unterscheidungsmerkmal</a:t>
            </a:r>
            <a:r>
              <a:rPr lang="de-DE" baseline="0" dirty="0" smtClean="0"/>
              <a:t> zu Konzepten in anderen Bereichen (z.B. Pädagogik, Sozialbereich, …) ist die geistliche Dimension von Pastoralkonzepten – bereits im Erstellungsprozess, wie auch in der Beschreibung der Inhalte in der verschriftlichten Fassung.</a:t>
            </a:r>
            <a:endParaRPr lang="de-AT" dirty="0"/>
          </a:p>
        </p:txBody>
      </p:sp>
      <p:sp>
        <p:nvSpPr>
          <p:cNvPr id="4" name="Foliennummernplatzhalter 3"/>
          <p:cNvSpPr>
            <a:spLocks noGrp="1"/>
          </p:cNvSpPr>
          <p:nvPr>
            <p:ph type="sldNum" sz="quarter" idx="10"/>
          </p:nvPr>
        </p:nvSpPr>
        <p:spPr/>
        <p:txBody>
          <a:bodyPr/>
          <a:lstStyle/>
          <a:p>
            <a:fld id="{7F2D01F8-7C8F-1845-8A4A-CC377A8DC5A5}" type="slidenum">
              <a:rPr lang="de-AT" smtClean="0"/>
              <a:t>12</a:t>
            </a:fld>
            <a:endParaRPr lang="de-AT" dirty="0"/>
          </a:p>
        </p:txBody>
      </p:sp>
    </p:spTree>
    <p:extLst>
      <p:ext uri="{BB962C8B-B14F-4D97-AF65-F5344CB8AC3E}">
        <p14:creationId xmlns:p14="http://schemas.microsoft.com/office/powerpoint/2010/main" val="37289078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90752">
              <a:defRPr/>
            </a:pPr>
            <a:endParaRPr lang="de-DE" sz="1500" b="1" dirty="0"/>
          </a:p>
        </p:txBody>
      </p:sp>
      <p:sp>
        <p:nvSpPr>
          <p:cNvPr id="4" name="Foliennummernplatzhalter 3"/>
          <p:cNvSpPr>
            <a:spLocks noGrp="1"/>
          </p:cNvSpPr>
          <p:nvPr>
            <p:ph type="sldNum" sz="quarter" idx="10"/>
          </p:nvPr>
        </p:nvSpPr>
        <p:spPr/>
        <p:txBody>
          <a:bodyPr/>
          <a:lstStyle/>
          <a:p>
            <a:fld id="{7F2D01F8-7C8F-1845-8A4A-CC377A8DC5A5}" type="slidenum">
              <a:rPr lang="de-AT" smtClean="0"/>
              <a:t>13</a:t>
            </a:fld>
            <a:endParaRPr lang="de-AT" dirty="0"/>
          </a:p>
        </p:txBody>
      </p:sp>
    </p:spTree>
    <p:extLst>
      <p:ext uri="{BB962C8B-B14F-4D97-AF65-F5344CB8AC3E}">
        <p14:creationId xmlns:p14="http://schemas.microsoft.com/office/powerpoint/2010/main" val="31065151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endParaRPr lang="de-AT" sz="1300" dirty="0"/>
          </a:p>
        </p:txBody>
      </p:sp>
      <p:sp>
        <p:nvSpPr>
          <p:cNvPr id="4" name="Foliennummernplatzhalter 3"/>
          <p:cNvSpPr>
            <a:spLocks noGrp="1"/>
          </p:cNvSpPr>
          <p:nvPr>
            <p:ph type="sldNum" sz="quarter" idx="10"/>
          </p:nvPr>
        </p:nvSpPr>
        <p:spPr/>
        <p:txBody>
          <a:bodyPr/>
          <a:lstStyle/>
          <a:p>
            <a:fld id="{7F2D01F8-7C8F-1845-8A4A-CC377A8DC5A5}" type="slidenum">
              <a:rPr lang="de-AT" smtClean="0"/>
              <a:t>14</a:t>
            </a:fld>
            <a:endParaRPr lang="de-AT" dirty="0"/>
          </a:p>
        </p:txBody>
      </p:sp>
    </p:spTree>
    <p:extLst>
      <p:ext uri="{BB962C8B-B14F-4D97-AF65-F5344CB8AC3E}">
        <p14:creationId xmlns:p14="http://schemas.microsoft.com/office/powerpoint/2010/main" val="32928613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Im Folgenden werden</a:t>
            </a:r>
            <a:r>
              <a:rPr lang="de-DE" baseline="0" dirty="0" smtClean="0"/>
              <a:t> die vier vom Bereich Pfarrgemeinderäte &amp; Pastorale Strukturentwicklung vorgeschlagenen inhaltlichen Bausteine eines Pastoralkonzepts näher vorgestellt.  </a:t>
            </a:r>
            <a:endParaRPr lang="de-AT" dirty="0"/>
          </a:p>
        </p:txBody>
      </p:sp>
      <p:sp>
        <p:nvSpPr>
          <p:cNvPr id="4" name="Foliennummernplatzhalter 3"/>
          <p:cNvSpPr>
            <a:spLocks noGrp="1"/>
          </p:cNvSpPr>
          <p:nvPr>
            <p:ph type="sldNum" sz="quarter" idx="10"/>
          </p:nvPr>
        </p:nvSpPr>
        <p:spPr/>
        <p:txBody>
          <a:bodyPr/>
          <a:lstStyle/>
          <a:p>
            <a:fld id="{7F2D01F8-7C8F-1845-8A4A-CC377A8DC5A5}" type="slidenum">
              <a:rPr lang="de-AT" smtClean="0"/>
              <a:t>15</a:t>
            </a:fld>
            <a:endParaRPr lang="de-AT" dirty="0"/>
          </a:p>
        </p:txBody>
      </p:sp>
    </p:spTree>
    <p:extLst>
      <p:ext uri="{BB962C8B-B14F-4D97-AF65-F5344CB8AC3E}">
        <p14:creationId xmlns:p14="http://schemas.microsoft.com/office/powerpoint/2010/main" val="28280804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endParaRPr lang="de-AT" sz="1300" dirty="0"/>
          </a:p>
        </p:txBody>
      </p:sp>
      <p:sp>
        <p:nvSpPr>
          <p:cNvPr id="4" name="Foliennummernplatzhalter 3"/>
          <p:cNvSpPr>
            <a:spLocks noGrp="1"/>
          </p:cNvSpPr>
          <p:nvPr>
            <p:ph type="sldNum" sz="quarter" idx="10"/>
          </p:nvPr>
        </p:nvSpPr>
        <p:spPr/>
        <p:txBody>
          <a:bodyPr/>
          <a:lstStyle/>
          <a:p>
            <a:fld id="{7F2D01F8-7C8F-1845-8A4A-CC377A8DC5A5}" type="slidenum">
              <a:rPr lang="de-AT" smtClean="0"/>
              <a:t>16</a:t>
            </a:fld>
            <a:endParaRPr lang="de-AT" dirty="0"/>
          </a:p>
        </p:txBody>
      </p:sp>
    </p:spTree>
    <p:extLst>
      <p:ext uri="{BB962C8B-B14F-4D97-AF65-F5344CB8AC3E}">
        <p14:creationId xmlns:p14="http://schemas.microsoft.com/office/powerpoint/2010/main" val="7330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e-DE" dirty="0" smtClean="0"/>
              <a:t>Antworten</a:t>
            </a:r>
            <a:r>
              <a:rPr lang="de-DE" baseline="0" dirty="0" smtClean="0"/>
              <a:t> auf diese Fragen sollten sich in einem Leitbild zum Thema Auftrag &amp; Sendung, Werte &amp; Haltungen der Pfarre finden.</a:t>
            </a:r>
          </a:p>
          <a:p>
            <a:pPr lvl="0"/>
            <a:r>
              <a:rPr lang="de-DE" baseline="0" dirty="0" smtClean="0"/>
              <a:t>Diese können anhand folgender ausgewählter Methoden erarbeitet werden. (Weitere methodische Anregungen finden sich auf der Homepage: www.erzdioezese-wien.at/pastoralkonzept).</a:t>
            </a:r>
            <a:endParaRPr lang="de-AT" dirty="0"/>
          </a:p>
        </p:txBody>
      </p:sp>
      <p:sp>
        <p:nvSpPr>
          <p:cNvPr id="4" name="Foliennummernplatzhalter 3"/>
          <p:cNvSpPr>
            <a:spLocks noGrp="1"/>
          </p:cNvSpPr>
          <p:nvPr>
            <p:ph type="sldNum" sz="quarter" idx="10"/>
          </p:nvPr>
        </p:nvSpPr>
        <p:spPr/>
        <p:txBody>
          <a:bodyPr/>
          <a:lstStyle/>
          <a:p>
            <a:fld id="{7F2D01F8-7C8F-1845-8A4A-CC377A8DC5A5}" type="slidenum">
              <a:rPr lang="de-AT" smtClean="0"/>
              <a:t>17</a:t>
            </a:fld>
            <a:endParaRPr lang="de-AT" dirty="0"/>
          </a:p>
        </p:txBody>
      </p:sp>
    </p:spTree>
    <p:extLst>
      <p:ext uri="{BB962C8B-B14F-4D97-AF65-F5344CB8AC3E}">
        <p14:creationId xmlns:p14="http://schemas.microsoft.com/office/powerpoint/2010/main" val="34858818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7F2D01F8-7C8F-1845-8A4A-CC377A8DC5A5}" type="slidenum">
              <a:rPr lang="de-AT" smtClean="0"/>
              <a:t>18</a:t>
            </a:fld>
            <a:endParaRPr lang="de-AT" dirty="0"/>
          </a:p>
        </p:txBody>
      </p:sp>
    </p:spTree>
    <p:extLst>
      <p:ext uri="{BB962C8B-B14F-4D97-AF65-F5344CB8AC3E}">
        <p14:creationId xmlns:p14="http://schemas.microsoft.com/office/powerpoint/2010/main" val="18945763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7F2D01F8-7C8F-1845-8A4A-CC377A8DC5A5}" type="slidenum">
              <a:rPr lang="de-AT" smtClean="0"/>
              <a:t>19</a:t>
            </a:fld>
            <a:endParaRPr lang="de-AT" dirty="0"/>
          </a:p>
        </p:txBody>
      </p:sp>
    </p:spTree>
    <p:extLst>
      <p:ext uri="{BB962C8B-B14F-4D97-AF65-F5344CB8AC3E}">
        <p14:creationId xmlns:p14="http://schemas.microsoft.com/office/powerpoint/2010/main" val="2131267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b="0" dirty="0" smtClean="0"/>
              <a:t>Der</a:t>
            </a:r>
            <a:r>
              <a:rPr lang="de-AT" b="0" baseline="0" dirty="0" smtClean="0"/>
              <a:t> Baustein ‚Unsere Pfarre &amp; Unser Sozialraum‘ beschreibt den Ist-Stand, die aktuelle Situation der Pfarre und gibt Auskunft über den Sozialraum Pfarrgebiet und seine Bewohner/innen. Im Mittelpunkt sollten dabei Erkenntnisse und Angaben über die Bedürfnisse, Wünsche und Herausforderungen der Bewohner/innen stehen – jener, die im pfarrlichen Kontext beheimatet sind, und jener, die bis jetzt keine Berührungspunkte mit der Pfarre hatten. </a:t>
            </a:r>
          </a:p>
          <a:p>
            <a:r>
              <a:rPr lang="de-DE" b="0" baseline="0" dirty="0" smtClean="0"/>
              <a:t>Dieses Kapitel dient dem Erkenntnisgewinn, um daraus folgernd pastorale Ziele zu definieren und Schwerpunkte zu setzen. Es soll kein ‚Kirchenführer‘ sein mit einer Sammlung von historischen Daten zur Pfarre.</a:t>
            </a:r>
            <a:endParaRPr lang="de-AT" b="0" baseline="0" dirty="0" smtClean="0"/>
          </a:p>
        </p:txBody>
      </p:sp>
      <p:sp>
        <p:nvSpPr>
          <p:cNvPr id="4" name="Foliennummernplatzhalter 3"/>
          <p:cNvSpPr>
            <a:spLocks noGrp="1"/>
          </p:cNvSpPr>
          <p:nvPr>
            <p:ph type="sldNum" sz="quarter" idx="10"/>
          </p:nvPr>
        </p:nvSpPr>
        <p:spPr/>
        <p:txBody>
          <a:bodyPr/>
          <a:lstStyle/>
          <a:p>
            <a:fld id="{7F2D01F8-7C8F-1845-8A4A-CC377A8DC5A5}" type="slidenum">
              <a:rPr lang="de-AT" smtClean="0"/>
              <a:t>20</a:t>
            </a:fld>
            <a:endParaRPr lang="de-AT" dirty="0"/>
          </a:p>
        </p:txBody>
      </p:sp>
    </p:spTree>
    <p:extLst>
      <p:ext uri="{BB962C8B-B14F-4D97-AF65-F5344CB8AC3E}">
        <p14:creationId xmlns:p14="http://schemas.microsoft.com/office/powerpoint/2010/main" val="14238798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aseline="0" dirty="0" smtClean="0"/>
              <a:t>In der Pastoralkonstitution ‚Gaudium et </a:t>
            </a:r>
            <a:r>
              <a:rPr lang="de-DE" baseline="0" dirty="0" err="1" smtClean="0"/>
              <a:t>Spes</a:t>
            </a:r>
            <a:r>
              <a:rPr lang="de-DE" baseline="0" dirty="0" smtClean="0"/>
              <a:t>‘ des Zweiten Vatikanischen Konzils findet sich ein bekannter Satz, welcher auch begründet, weshalb der Blick auf die Bedürfnisse der Menschen in der Pfarre und im Sozialraum Pfarrgebiet fundamental für die pastorale Arbeit und somit auch die Überlegungen im Rahmen eines Pastoralkonzepts sind. </a:t>
            </a:r>
          </a:p>
          <a:p>
            <a:endParaRPr lang="de-DE" baseline="0" dirty="0" smtClean="0"/>
          </a:p>
          <a:p>
            <a:r>
              <a:rPr lang="de-DE" baseline="0" dirty="0" smtClean="0"/>
              <a:t>Nicht zuletzt finden sich auch in den Evangelien vielfältige Beispiele in denen Jesus die Menschen denen er begegnet zuerst fragt: Was willst du / was wollt ihr, das ich euch tue? Und somit ausgehend von den konkreten Bedürfnissen, Hoffnungen und Ängsten, Wünschen und Herausforderungen der Menschen sein Heil wirkt.</a:t>
            </a:r>
            <a:endParaRPr lang="de-AT" dirty="0"/>
          </a:p>
        </p:txBody>
      </p:sp>
      <p:sp>
        <p:nvSpPr>
          <p:cNvPr id="4" name="Foliennummernplatzhalter 3"/>
          <p:cNvSpPr>
            <a:spLocks noGrp="1"/>
          </p:cNvSpPr>
          <p:nvPr>
            <p:ph type="sldNum" sz="quarter" idx="10"/>
          </p:nvPr>
        </p:nvSpPr>
        <p:spPr/>
        <p:txBody>
          <a:bodyPr/>
          <a:lstStyle/>
          <a:p>
            <a:fld id="{7F2D01F8-7C8F-1845-8A4A-CC377A8DC5A5}" type="slidenum">
              <a:rPr lang="de-AT" smtClean="0"/>
              <a:t>21</a:t>
            </a:fld>
            <a:endParaRPr lang="de-AT" dirty="0"/>
          </a:p>
        </p:txBody>
      </p:sp>
    </p:spTree>
    <p:extLst>
      <p:ext uri="{BB962C8B-B14F-4D97-AF65-F5344CB8AC3E}">
        <p14:creationId xmlns:p14="http://schemas.microsoft.com/office/powerpoint/2010/main" val="14590746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90752">
              <a:defRPr/>
            </a:pPr>
            <a:endParaRPr lang="de-AT" b="0" dirty="0" smtClean="0"/>
          </a:p>
        </p:txBody>
      </p:sp>
      <p:sp>
        <p:nvSpPr>
          <p:cNvPr id="4" name="Foliennummernplatzhalter 3"/>
          <p:cNvSpPr>
            <a:spLocks noGrp="1"/>
          </p:cNvSpPr>
          <p:nvPr>
            <p:ph type="sldNum" sz="quarter" idx="10"/>
          </p:nvPr>
        </p:nvSpPr>
        <p:spPr/>
        <p:txBody>
          <a:bodyPr/>
          <a:lstStyle/>
          <a:p>
            <a:fld id="{7F2D01F8-7C8F-1845-8A4A-CC377A8DC5A5}" type="slidenum">
              <a:rPr lang="de-AT" smtClean="0"/>
              <a:t>22</a:t>
            </a:fld>
            <a:endParaRPr lang="de-AT" dirty="0"/>
          </a:p>
        </p:txBody>
      </p:sp>
    </p:spTree>
    <p:extLst>
      <p:ext uri="{BB962C8B-B14F-4D97-AF65-F5344CB8AC3E}">
        <p14:creationId xmlns:p14="http://schemas.microsoft.com/office/powerpoint/2010/main" val="1357319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None/>
            </a:pPr>
            <a:r>
              <a:rPr lang="de-DE" baseline="0" dirty="0" smtClean="0"/>
              <a:t>Der Baustein ‚Unsere Pfarre &amp; Unser Sozialraum‘ kann unter anderem anhand folgender Methoden erarbeitet werden: </a:t>
            </a:r>
            <a:endParaRPr lang="de-DE" baseline="0" dirty="0" smtClean="0"/>
          </a:p>
        </p:txBody>
      </p:sp>
      <p:sp>
        <p:nvSpPr>
          <p:cNvPr id="4" name="Foliennummernplatzhalter 3"/>
          <p:cNvSpPr>
            <a:spLocks noGrp="1"/>
          </p:cNvSpPr>
          <p:nvPr>
            <p:ph type="sldNum" sz="quarter" idx="10"/>
          </p:nvPr>
        </p:nvSpPr>
        <p:spPr/>
        <p:txBody>
          <a:bodyPr/>
          <a:lstStyle/>
          <a:p>
            <a:fld id="{7F2D01F8-7C8F-1845-8A4A-CC377A8DC5A5}" type="slidenum">
              <a:rPr lang="de-AT" smtClean="0"/>
              <a:t>23</a:t>
            </a:fld>
            <a:endParaRPr lang="de-AT" dirty="0"/>
          </a:p>
        </p:txBody>
      </p:sp>
    </p:spTree>
    <p:extLst>
      <p:ext uri="{BB962C8B-B14F-4D97-AF65-F5344CB8AC3E}">
        <p14:creationId xmlns:p14="http://schemas.microsoft.com/office/powerpoint/2010/main" val="28591279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b="0" dirty="0"/>
          </a:p>
        </p:txBody>
      </p:sp>
      <p:sp>
        <p:nvSpPr>
          <p:cNvPr id="4" name="Foliennummernplatzhalter 3"/>
          <p:cNvSpPr>
            <a:spLocks noGrp="1"/>
          </p:cNvSpPr>
          <p:nvPr>
            <p:ph type="sldNum" sz="quarter" idx="10"/>
          </p:nvPr>
        </p:nvSpPr>
        <p:spPr/>
        <p:txBody>
          <a:bodyPr/>
          <a:lstStyle/>
          <a:p>
            <a:fld id="{7F2D01F8-7C8F-1845-8A4A-CC377A8DC5A5}" type="slidenum">
              <a:rPr lang="de-AT" smtClean="0"/>
              <a:t>24</a:t>
            </a:fld>
            <a:endParaRPr lang="de-AT" dirty="0"/>
          </a:p>
        </p:txBody>
      </p:sp>
    </p:spTree>
    <p:extLst>
      <p:ext uri="{BB962C8B-B14F-4D97-AF65-F5344CB8AC3E}">
        <p14:creationId xmlns:p14="http://schemas.microsoft.com/office/powerpoint/2010/main" val="19404424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0" dirty="0" smtClean="0"/>
              <a:t>Ausgehend</a:t>
            </a:r>
            <a:r>
              <a:rPr lang="de-DE" b="0" baseline="0" dirty="0" smtClean="0"/>
              <a:t> von den Überlegungen zu Auftrag &amp; Sendung der Pfarre und den Erkenntnissen aus der Beschreibung des Ist-Standes der Pfarre und des Sozialraums Pfarrgebiet sowie zu den Bedürfnissen, Wünschen und Herausforderungen der Menschen, werden die pastoralen Ziele der Pfarre für die kommende Zeit überlegt.</a:t>
            </a:r>
          </a:p>
          <a:p>
            <a:r>
              <a:rPr lang="de-DE" b="0" baseline="0" dirty="0" smtClean="0"/>
              <a:t>Leitende Fragen bei deren Überlegung können dabei sein:</a:t>
            </a:r>
            <a:endParaRPr lang="de-AT" b="0" dirty="0"/>
          </a:p>
        </p:txBody>
      </p:sp>
      <p:sp>
        <p:nvSpPr>
          <p:cNvPr id="4" name="Foliennummernplatzhalter 3"/>
          <p:cNvSpPr>
            <a:spLocks noGrp="1"/>
          </p:cNvSpPr>
          <p:nvPr>
            <p:ph type="sldNum" sz="quarter" idx="10"/>
          </p:nvPr>
        </p:nvSpPr>
        <p:spPr/>
        <p:txBody>
          <a:bodyPr/>
          <a:lstStyle/>
          <a:p>
            <a:fld id="{7F2D01F8-7C8F-1845-8A4A-CC377A8DC5A5}" type="slidenum">
              <a:rPr lang="de-AT" smtClean="0"/>
              <a:t>25</a:t>
            </a:fld>
            <a:endParaRPr lang="de-AT" dirty="0"/>
          </a:p>
        </p:txBody>
      </p:sp>
    </p:spTree>
    <p:extLst>
      <p:ext uri="{BB962C8B-B14F-4D97-AF65-F5344CB8AC3E}">
        <p14:creationId xmlns:p14="http://schemas.microsoft.com/office/powerpoint/2010/main" val="11630394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e-DE" sz="1300" dirty="0" smtClean="0"/>
              <a:t>Wichtig bei</a:t>
            </a:r>
            <a:r>
              <a:rPr lang="de-DE" sz="1300" baseline="0" dirty="0" smtClean="0"/>
              <a:t> diesem Baustein ist die Unterscheidung zwischen Ziel und Maßnahme. Zielformulierungen sollten keine konkreten Handlungsschritte enthalten. Das heißt sie sollen nicht die konkrete Maßnahme beschreiben, sondern eine gewünschte Wirkung, den dahinterliegenden Zweck, Zustand, ein Resultat, das, was erreicht werden soll.</a:t>
            </a:r>
          </a:p>
          <a:p>
            <a:pPr lvl="0"/>
            <a:endParaRPr lang="de-DE" sz="1300" baseline="0" dirty="0" smtClean="0"/>
          </a:p>
          <a:p>
            <a:pPr lvl="0"/>
            <a:r>
              <a:rPr lang="de-DE" sz="1300" baseline="0" dirty="0" smtClean="0"/>
              <a:t>Am Beispiel der Zielsetzungen des Dekanats Sillian lässt sich erkennen: </a:t>
            </a:r>
          </a:p>
          <a:p>
            <a:pPr marL="285750" lvl="0" indent="-285750">
              <a:buFontTx/>
              <a:buChar char="-"/>
            </a:pPr>
            <a:r>
              <a:rPr lang="de-DE" sz="1300" baseline="0" dirty="0" smtClean="0"/>
              <a:t>Ziel ist es Plattformen und Netzwerke zu schaffen, damit Beziehungen wachsen können. Es wird hier nicht beschrieben, was das genau für Plattformen und Netzwerke sind – ob das ein Senior/innen-Café ist, eine Telefonliste, eine Partnerbörse, …</a:t>
            </a:r>
          </a:p>
          <a:p>
            <a:pPr marL="285750" lvl="0" indent="-285750">
              <a:buFontTx/>
              <a:buChar char="-"/>
            </a:pPr>
            <a:r>
              <a:rPr lang="de-DE" sz="1300" baseline="0" dirty="0" smtClean="0"/>
              <a:t>Auch beim zweiten Ziel – dem Suchen und Begleiten von Menschen, die sich in der Pfarre engagieren – wird nicht aufgelistet, wie die Menschen gefunden werden sollen (z.B. durch Aufrufe in der Pfarrzeitung, persönliche Gespräche, eine Freiwilligenmesse im Dekanat usw.), ebenso werden keine konkreten Maßnahmen im Kontext der Begleitung beschrieben. Ziel ist die Begleitung – was dann genau dafür gemacht, angeboten etc. wird ist gesondert vom Ziel als Maßnahme zu dessen Erreichung zu überlegen. </a:t>
            </a:r>
          </a:p>
        </p:txBody>
      </p:sp>
      <p:sp>
        <p:nvSpPr>
          <p:cNvPr id="4" name="Foliennummernplatzhalter 3"/>
          <p:cNvSpPr>
            <a:spLocks noGrp="1"/>
          </p:cNvSpPr>
          <p:nvPr>
            <p:ph type="sldNum" sz="quarter" idx="10"/>
          </p:nvPr>
        </p:nvSpPr>
        <p:spPr/>
        <p:txBody>
          <a:bodyPr/>
          <a:lstStyle/>
          <a:p>
            <a:fld id="{7F2D01F8-7C8F-1845-8A4A-CC377A8DC5A5}" type="slidenum">
              <a:rPr lang="de-AT" smtClean="0"/>
              <a:t>26</a:t>
            </a:fld>
            <a:endParaRPr lang="de-AT" dirty="0"/>
          </a:p>
        </p:txBody>
      </p:sp>
    </p:spTree>
    <p:extLst>
      <p:ext uri="{BB962C8B-B14F-4D97-AF65-F5344CB8AC3E}">
        <p14:creationId xmlns:p14="http://schemas.microsoft.com/office/powerpoint/2010/main" val="12848504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e-DE" sz="1300" dirty="0" smtClean="0"/>
              <a:t>Ziele</a:t>
            </a:r>
            <a:r>
              <a:rPr lang="de-DE" sz="1300" baseline="0" dirty="0" smtClean="0"/>
              <a:t> können mit Blick auf die Menschen, die man damit ansprechen möchte, formuliert werden – hier spricht man von sogenannten ‚Wirkungszielen‘ (‚Die Kinder erleben …‘) – also, welche Wirkung soll in einem Menschen hervorgerufen werden.</a:t>
            </a:r>
          </a:p>
          <a:p>
            <a:pPr lvl="0"/>
            <a:r>
              <a:rPr lang="de-DE" sz="1300" baseline="0" dirty="0" smtClean="0"/>
              <a:t>Sie können aber auch aus Perspektive derer, die für ihre Verwirklichung verantwortlich sind (z.B. aus der Perspektive der Pfarre) beschrieben werden – hier spricht man von ‚Handlungszielen‘ (‚Wir ermöglichen …‘)</a:t>
            </a:r>
          </a:p>
          <a:p>
            <a:pPr lvl="0"/>
            <a:endParaRPr lang="de-DE" sz="1300" baseline="0" dirty="0" smtClean="0"/>
          </a:p>
          <a:p>
            <a:pPr lvl="0"/>
            <a:r>
              <a:rPr lang="de-DE" sz="1300" baseline="0" dirty="0" smtClean="0"/>
              <a:t>Im Folgenden einige Beispiele für pastorale Zielformulierungen.</a:t>
            </a:r>
            <a:endParaRPr lang="de-DE" sz="1300" dirty="0"/>
          </a:p>
        </p:txBody>
      </p:sp>
      <p:sp>
        <p:nvSpPr>
          <p:cNvPr id="4" name="Foliennummernplatzhalter 3"/>
          <p:cNvSpPr>
            <a:spLocks noGrp="1"/>
          </p:cNvSpPr>
          <p:nvPr>
            <p:ph type="sldNum" sz="quarter" idx="10"/>
          </p:nvPr>
        </p:nvSpPr>
        <p:spPr/>
        <p:txBody>
          <a:bodyPr/>
          <a:lstStyle/>
          <a:p>
            <a:fld id="{7F2D01F8-7C8F-1845-8A4A-CC377A8DC5A5}" type="slidenum">
              <a:rPr lang="de-AT" smtClean="0"/>
              <a:t>27</a:t>
            </a:fld>
            <a:endParaRPr lang="de-AT" dirty="0"/>
          </a:p>
        </p:txBody>
      </p:sp>
    </p:spTree>
    <p:extLst>
      <p:ext uri="{BB962C8B-B14F-4D97-AF65-F5344CB8AC3E}">
        <p14:creationId xmlns:p14="http://schemas.microsoft.com/office/powerpoint/2010/main" val="40872847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0" dirty="0" smtClean="0"/>
              <a:t>Exemplarische</a:t>
            </a:r>
            <a:r>
              <a:rPr lang="de-DE" b="0" baseline="0" dirty="0" smtClean="0"/>
              <a:t> Methoden zur Erarbeitung pastoraler Ziele können sein:</a:t>
            </a:r>
            <a:endParaRPr lang="de-AT" b="0" dirty="0"/>
          </a:p>
        </p:txBody>
      </p:sp>
      <p:sp>
        <p:nvSpPr>
          <p:cNvPr id="4" name="Foliennummernplatzhalter 3"/>
          <p:cNvSpPr>
            <a:spLocks noGrp="1"/>
          </p:cNvSpPr>
          <p:nvPr>
            <p:ph type="sldNum" sz="quarter" idx="10"/>
          </p:nvPr>
        </p:nvSpPr>
        <p:spPr/>
        <p:txBody>
          <a:bodyPr/>
          <a:lstStyle/>
          <a:p>
            <a:fld id="{7F2D01F8-7C8F-1845-8A4A-CC377A8DC5A5}" type="slidenum">
              <a:rPr lang="de-AT" smtClean="0"/>
              <a:t>28</a:t>
            </a:fld>
            <a:endParaRPr lang="de-AT" dirty="0"/>
          </a:p>
        </p:txBody>
      </p:sp>
    </p:spTree>
    <p:extLst>
      <p:ext uri="{BB962C8B-B14F-4D97-AF65-F5344CB8AC3E}">
        <p14:creationId xmlns:p14="http://schemas.microsoft.com/office/powerpoint/2010/main" val="6856391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0" baseline="0" dirty="0" smtClean="0"/>
              <a:t>Eine Vorlage für ein Übersichtsblatt zur Erarbeitung der Ziele wie auch eine genauere Beschreibung der Bedürfnis-Ziel-Kärtchen findet sich auf: www.erzdioezese-wien.at/pastoralkonzept</a:t>
            </a:r>
            <a:endParaRPr lang="de-DE" b="0" baseline="0" dirty="0" smtClean="0"/>
          </a:p>
          <a:p>
            <a:endParaRPr lang="de-AT" b="1" dirty="0"/>
          </a:p>
        </p:txBody>
      </p:sp>
      <p:sp>
        <p:nvSpPr>
          <p:cNvPr id="4" name="Foliennummernplatzhalter 3"/>
          <p:cNvSpPr>
            <a:spLocks noGrp="1"/>
          </p:cNvSpPr>
          <p:nvPr>
            <p:ph type="sldNum" sz="quarter" idx="10"/>
          </p:nvPr>
        </p:nvSpPr>
        <p:spPr/>
        <p:txBody>
          <a:bodyPr/>
          <a:lstStyle/>
          <a:p>
            <a:fld id="{7F2D01F8-7C8F-1845-8A4A-CC377A8DC5A5}" type="slidenum">
              <a:rPr lang="de-AT" smtClean="0"/>
              <a:t>29</a:t>
            </a:fld>
            <a:endParaRPr lang="de-AT" dirty="0"/>
          </a:p>
        </p:txBody>
      </p:sp>
    </p:spTree>
    <p:extLst>
      <p:ext uri="{BB962C8B-B14F-4D97-AF65-F5344CB8AC3E}">
        <p14:creationId xmlns:p14="http://schemas.microsoft.com/office/powerpoint/2010/main" val="12327679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e-AT" sz="1300" b="0" baseline="0" dirty="0" smtClean="0"/>
              <a:t>Man muss in einem Pastoralkonzept nicht alle Maßnahmen – also konkrete Veranstaltungen, Aktivitäten, Gottesdienste, Projekte usw. – auflisten, welche man zur Erreichung der pastoralen Ziele umsetzen möchte. </a:t>
            </a:r>
          </a:p>
          <a:p>
            <a:pPr lvl="0"/>
            <a:r>
              <a:rPr lang="de-AT" sz="1300" b="0" baseline="0" dirty="0" smtClean="0"/>
              <a:t>Es reichen exemplarische Beschreibungen der wichtigsten Maßnahmen. </a:t>
            </a:r>
          </a:p>
          <a:p>
            <a:pPr lvl="0"/>
            <a:r>
              <a:rPr lang="de-AT" sz="1300" b="0" baseline="0" dirty="0" smtClean="0"/>
              <a:t>Maßnahmen (Veranstaltungen, Aktivitäten, Projekte etc.) können sich schneller ändern oder sich als nicht zielführend herausstellen, als ein Ziel erreicht ist (z.B. wenn für eine Veranstaltung verantwortliche Personen nicht mehr die nötigen Zeitressourcen haben, die Gelder für ein Projekt nicht aufgetrieben werden konnten, die Rahmenbedingungen sich verändert haben usw</a:t>
            </a:r>
            <a:r>
              <a:rPr lang="de-AT" sz="1300" b="0" baseline="0" dirty="0" smtClean="0">
                <a:sym typeface="Wingdings" panose="05000000000000000000" pitchFamily="2" charset="2"/>
              </a:rPr>
              <a:t>.) .</a:t>
            </a:r>
            <a:endParaRPr lang="de-AT" sz="1300" b="0" baseline="0" dirty="0" smtClean="0"/>
          </a:p>
          <a:p>
            <a:pPr lvl="0"/>
            <a:endParaRPr lang="de-DE" sz="1300" b="0" baseline="0" dirty="0" smtClean="0"/>
          </a:p>
          <a:p>
            <a:pPr lvl="0"/>
            <a:r>
              <a:rPr lang="de-DE" sz="1300" b="0" baseline="0" dirty="0" smtClean="0"/>
              <a:t>Ausgehend von den gesetzten pastoralen Zielen, können folgende leitende Fragen bei der Entscheidung für konkrete Maßnahmen zur Erreichung der Ziele helfen: </a:t>
            </a:r>
            <a:endParaRPr lang="de-DE" sz="1300" b="0" baseline="0" dirty="0" smtClean="0"/>
          </a:p>
        </p:txBody>
      </p:sp>
      <p:sp>
        <p:nvSpPr>
          <p:cNvPr id="4" name="Foliennummernplatzhalter 3"/>
          <p:cNvSpPr>
            <a:spLocks noGrp="1"/>
          </p:cNvSpPr>
          <p:nvPr>
            <p:ph type="sldNum" sz="quarter" idx="10"/>
          </p:nvPr>
        </p:nvSpPr>
        <p:spPr/>
        <p:txBody>
          <a:bodyPr/>
          <a:lstStyle/>
          <a:p>
            <a:fld id="{7F2D01F8-7C8F-1845-8A4A-CC377A8DC5A5}" type="slidenum">
              <a:rPr lang="de-AT" smtClean="0"/>
              <a:t>30</a:t>
            </a:fld>
            <a:endParaRPr lang="de-AT" dirty="0"/>
          </a:p>
        </p:txBody>
      </p:sp>
    </p:spTree>
    <p:extLst>
      <p:ext uri="{BB962C8B-B14F-4D97-AF65-F5344CB8AC3E}">
        <p14:creationId xmlns:p14="http://schemas.microsoft.com/office/powerpoint/2010/main" val="28271835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Methoden zur Erarbeitung bzw.</a:t>
            </a:r>
            <a:r>
              <a:rPr lang="de-DE" baseline="0" dirty="0" smtClean="0"/>
              <a:t> Entscheidung für bestimmte Maßnahmen zur Zielerreichung können sein: </a:t>
            </a:r>
            <a:endParaRPr lang="de-AT" dirty="0"/>
          </a:p>
        </p:txBody>
      </p:sp>
      <p:sp>
        <p:nvSpPr>
          <p:cNvPr id="4" name="Foliennummernplatzhalter 3"/>
          <p:cNvSpPr>
            <a:spLocks noGrp="1"/>
          </p:cNvSpPr>
          <p:nvPr>
            <p:ph type="sldNum" sz="quarter" idx="10"/>
          </p:nvPr>
        </p:nvSpPr>
        <p:spPr/>
        <p:txBody>
          <a:bodyPr/>
          <a:lstStyle/>
          <a:p>
            <a:fld id="{7F2D01F8-7C8F-1845-8A4A-CC377A8DC5A5}" type="slidenum">
              <a:rPr lang="de-AT" smtClean="0"/>
              <a:t>31</a:t>
            </a:fld>
            <a:endParaRPr lang="de-AT" dirty="0"/>
          </a:p>
        </p:txBody>
      </p:sp>
    </p:spTree>
    <p:extLst>
      <p:ext uri="{BB962C8B-B14F-4D97-AF65-F5344CB8AC3E}">
        <p14:creationId xmlns:p14="http://schemas.microsoft.com/office/powerpoint/2010/main" val="28900754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e-DE" sz="1300" dirty="0" smtClean="0"/>
              <a:t>Abschließend</a:t>
            </a:r>
            <a:r>
              <a:rPr lang="de-DE" sz="1300" baseline="0" dirty="0" smtClean="0"/>
              <a:t> kann man zu diesen vier Bausteinen sagen</a:t>
            </a:r>
            <a:r>
              <a:rPr lang="de-DE" sz="1300" baseline="0" dirty="0" smtClean="0"/>
              <a:t>:</a:t>
            </a:r>
          </a:p>
        </p:txBody>
      </p:sp>
      <p:sp>
        <p:nvSpPr>
          <p:cNvPr id="4" name="Foliennummernplatzhalter 3"/>
          <p:cNvSpPr>
            <a:spLocks noGrp="1"/>
          </p:cNvSpPr>
          <p:nvPr>
            <p:ph type="sldNum" sz="quarter" idx="10"/>
          </p:nvPr>
        </p:nvSpPr>
        <p:spPr/>
        <p:txBody>
          <a:bodyPr/>
          <a:lstStyle/>
          <a:p>
            <a:fld id="{7F2D01F8-7C8F-1845-8A4A-CC377A8DC5A5}" type="slidenum">
              <a:rPr lang="de-AT" smtClean="0"/>
              <a:t>32</a:t>
            </a:fld>
            <a:endParaRPr lang="de-AT" dirty="0"/>
          </a:p>
        </p:txBody>
      </p:sp>
    </p:spTree>
    <p:extLst>
      <p:ext uri="{BB962C8B-B14F-4D97-AF65-F5344CB8AC3E}">
        <p14:creationId xmlns:p14="http://schemas.microsoft.com/office/powerpoint/2010/main" val="11014644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endParaRPr lang="de-AT" sz="1300" dirty="0"/>
          </a:p>
        </p:txBody>
      </p:sp>
      <p:sp>
        <p:nvSpPr>
          <p:cNvPr id="4" name="Foliennummernplatzhalter 3"/>
          <p:cNvSpPr>
            <a:spLocks noGrp="1"/>
          </p:cNvSpPr>
          <p:nvPr>
            <p:ph type="sldNum" sz="quarter" idx="10"/>
          </p:nvPr>
        </p:nvSpPr>
        <p:spPr/>
        <p:txBody>
          <a:bodyPr/>
          <a:lstStyle/>
          <a:p>
            <a:fld id="{7F2D01F8-7C8F-1845-8A4A-CC377A8DC5A5}" type="slidenum">
              <a:rPr lang="de-AT" smtClean="0"/>
              <a:t>33</a:t>
            </a:fld>
            <a:endParaRPr lang="de-AT" dirty="0"/>
          </a:p>
        </p:txBody>
      </p:sp>
    </p:spTree>
    <p:extLst>
      <p:ext uri="{BB962C8B-B14F-4D97-AF65-F5344CB8AC3E}">
        <p14:creationId xmlns:p14="http://schemas.microsoft.com/office/powerpoint/2010/main" val="28906864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90752">
              <a:defRPr/>
            </a:pPr>
            <a:r>
              <a:rPr lang="de-DE" sz="1300" dirty="0" smtClean="0"/>
              <a:t>Im Folgenden</a:t>
            </a:r>
            <a:r>
              <a:rPr lang="de-DE" sz="1300" baseline="0" dirty="0" smtClean="0"/>
              <a:t> einige konkrete Anmerkungen und Tipps für den Erstellungsprozess eine Pastoralkonzepts. </a:t>
            </a:r>
          </a:p>
          <a:p>
            <a:pPr defTabSz="990752">
              <a:defRPr/>
            </a:pPr>
            <a:r>
              <a:rPr lang="de-DE" sz="1300" baseline="0" dirty="0" smtClean="0"/>
              <a:t>Eine genauere Beschreibung findet sich in der Broschüre ‚Das Pastoralkonzept‘. Auf der Homepage www.erzdioezese-wien.at/pastoralkonzept finden sich weiter Informationen, Methoden, Vorlagen, Best-Practice-Beispiele usw.</a:t>
            </a:r>
            <a:endParaRPr lang="de-AT" sz="1300" dirty="0"/>
          </a:p>
        </p:txBody>
      </p:sp>
      <p:sp>
        <p:nvSpPr>
          <p:cNvPr id="4" name="Foliennummernplatzhalter 3"/>
          <p:cNvSpPr>
            <a:spLocks noGrp="1"/>
          </p:cNvSpPr>
          <p:nvPr>
            <p:ph type="sldNum" sz="quarter" idx="10"/>
          </p:nvPr>
        </p:nvSpPr>
        <p:spPr/>
        <p:txBody>
          <a:bodyPr/>
          <a:lstStyle/>
          <a:p>
            <a:fld id="{7F2D01F8-7C8F-1845-8A4A-CC377A8DC5A5}" type="slidenum">
              <a:rPr lang="de-AT" smtClean="0"/>
              <a:t>34</a:t>
            </a:fld>
            <a:endParaRPr lang="de-AT" dirty="0"/>
          </a:p>
        </p:txBody>
      </p:sp>
    </p:spTree>
    <p:extLst>
      <p:ext uri="{BB962C8B-B14F-4D97-AF65-F5344CB8AC3E}">
        <p14:creationId xmlns:p14="http://schemas.microsoft.com/office/powerpoint/2010/main" val="13781757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endParaRPr lang="de-AT" sz="1300" dirty="0"/>
          </a:p>
        </p:txBody>
      </p:sp>
      <p:sp>
        <p:nvSpPr>
          <p:cNvPr id="4" name="Foliennummernplatzhalter 3"/>
          <p:cNvSpPr>
            <a:spLocks noGrp="1"/>
          </p:cNvSpPr>
          <p:nvPr>
            <p:ph type="sldNum" sz="quarter" idx="10"/>
          </p:nvPr>
        </p:nvSpPr>
        <p:spPr/>
        <p:txBody>
          <a:bodyPr/>
          <a:lstStyle/>
          <a:p>
            <a:fld id="{7F2D01F8-7C8F-1845-8A4A-CC377A8DC5A5}" type="slidenum">
              <a:rPr lang="de-AT" smtClean="0"/>
              <a:t>35</a:t>
            </a:fld>
            <a:endParaRPr lang="de-AT" dirty="0"/>
          </a:p>
        </p:txBody>
      </p:sp>
    </p:spTree>
    <p:extLst>
      <p:ext uri="{BB962C8B-B14F-4D97-AF65-F5344CB8AC3E}">
        <p14:creationId xmlns:p14="http://schemas.microsoft.com/office/powerpoint/2010/main" val="18721215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7F2D01F8-7C8F-1845-8A4A-CC377A8DC5A5}" type="slidenum">
              <a:rPr lang="de-AT" smtClean="0"/>
              <a:t>36</a:t>
            </a:fld>
            <a:endParaRPr lang="de-AT" dirty="0"/>
          </a:p>
        </p:txBody>
      </p:sp>
    </p:spTree>
    <p:extLst>
      <p:ext uri="{BB962C8B-B14F-4D97-AF65-F5344CB8AC3E}">
        <p14:creationId xmlns:p14="http://schemas.microsoft.com/office/powerpoint/2010/main" val="229531326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7F2D01F8-7C8F-1845-8A4A-CC377A8DC5A5}" type="slidenum">
              <a:rPr lang="de-AT" smtClean="0"/>
              <a:t>37</a:t>
            </a:fld>
            <a:endParaRPr lang="de-AT" dirty="0"/>
          </a:p>
        </p:txBody>
      </p:sp>
    </p:spTree>
    <p:extLst>
      <p:ext uri="{BB962C8B-B14F-4D97-AF65-F5344CB8AC3E}">
        <p14:creationId xmlns:p14="http://schemas.microsoft.com/office/powerpoint/2010/main" val="2813178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18" name="Rechteck 17">
            <a:extLst>
              <a:ext uri="{FF2B5EF4-FFF2-40B4-BE49-F238E27FC236}">
                <a16:creationId xmlns:a16="http://schemas.microsoft.com/office/drawing/2014/main" id="{EBC310BE-D134-3943-8AE8-F2188AD8BA91}"/>
              </a:ext>
            </a:extLst>
          </p:cNvPr>
          <p:cNvSpPr/>
          <p:nvPr userDrawn="1"/>
        </p:nvSpPr>
        <p:spPr>
          <a:xfrm>
            <a:off x="0" y="1494085"/>
            <a:ext cx="12192000" cy="2283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17" name="Rechteck 16">
            <a:extLst>
              <a:ext uri="{FF2B5EF4-FFF2-40B4-BE49-F238E27FC236}">
                <a16:creationId xmlns:a16="http://schemas.microsoft.com/office/drawing/2014/main" id="{881AD403-5015-5E43-A48B-9A9EF3AC6C13}"/>
              </a:ext>
            </a:extLst>
          </p:cNvPr>
          <p:cNvSpPr/>
          <p:nvPr userDrawn="1"/>
        </p:nvSpPr>
        <p:spPr>
          <a:xfrm>
            <a:off x="0" y="6350794"/>
            <a:ext cx="12192000" cy="354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9" name="Bildplatzhalter 14">
            <a:extLst>
              <a:ext uri="{FF2B5EF4-FFF2-40B4-BE49-F238E27FC236}">
                <a16:creationId xmlns:a16="http://schemas.microsoft.com/office/drawing/2014/main" id="{520CB84F-80F0-EC4E-B326-18C3EB99F6E8}"/>
              </a:ext>
            </a:extLst>
          </p:cNvPr>
          <p:cNvSpPr>
            <a:spLocks noGrp="1"/>
          </p:cNvSpPr>
          <p:nvPr>
            <p:ph type="pic" sz="quarter" idx="10"/>
          </p:nvPr>
        </p:nvSpPr>
        <p:spPr>
          <a:xfrm>
            <a:off x="695324" y="549275"/>
            <a:ext cx="2168899" cy="1079500"/>
          </a:xfrm>
          <a:solidFill>
            <a:schemeClr val="bg1"/>
          </a:solidFill>
        </p:spPr>
        <p:txBody>
          <a:bodyPr/>
          <a:lstStyle/>
          <a:p>
            <a:r>
              <a:rPr lang="de-DE" dirty="0"/>
              <a:t>Bild durch Klicken auf Symbol hinzufügen</a:t>
            </a:r>
            <a:endParaRPr lang="de-AT" dirty="0"/>
          </a:p>
        </p:txBody>
      </p:sp>
      <p:sp>
        <p:nvSpPr>
          <p:cNvPr id="11" name="Textplatzhalter 10">
            <a:extLst>
              <a:ext uri="{FF2B5EF4-FFF2-40B4-BE49-F238E27FC236}">
                <a16:creationId xmlns:a16="http://schemas.microsoft.com/office/drawing/2014/main" id="{2F986BBF-D126-FB45-9D57-B44427196A9B}"/>
              </a:ext>
            </a:extLst>
          </p:cNvPr>
          <p:cNvSpPr>
            <a:spLocks noGrp="1"/>
          </p:cNvSpPr>
          <p:nvPr>
            <p:ph type="body" sz="quarter" idx="11" hasCustomPrompt="1"/>
          </p:nvPr>
        </p:nvSpPr>
        <p:spPr>
          <a:xfrm>
            <a:off x="3467100" y="1748518"/>
            <a:ext cx="7381875" cy="1654527"/>
          </a:xfrm>
        </p:spPr>
        <p:txBody>
          <a:bodyPr anchor="b" anchorCtr="0">
            <a:noAutofit/>
          </a:bodyPr>
          <a:lstStyle>
            <a:lvl1pPr marL="0" indent="0">
              <a:lnSpc>
                <a:spcPct val="100000"/>
              </a:lnSpc>
              <a:spcBef>
                <a:spcPts val="0"/>
              </a:spcBef>
              <a:buFontTx/>
              <a:buNone/>
              <a:defRPr sz="5500" b="1" i="0" cap="all" baseline="0">
                <a:solidFill>
                  <a:schemeClr val="accent1"/>
                </a:solidFill>
              </a:defRPr>
            </a:lvl1pPr>
          </a:lstStyle>
          <a:p>
            <a:pPr lvl="0"/>
            <a:r>
              <a:rPr lang="de-DE" dirty="0"/>
              <a:t>Titel eins</a:t>
            </a:r>
          </a:p>
        </p:txBody>
      </p:sp>
      <p:sp>
        <p:nvSpPr>
          <p:cNvPr id="13" name="Textplatzhalter 12">
            <a:extLst>
              <a:ext uri="{FF2B5EF4-FFF2-40B4-BE49-F238E27FC236}">
                <a16:creationId xmlns:a16="http://schemas.microsoft.com/office/drawing/2014/main" id="{9179886E-640F-604F-B585-4F31694B45B9}"/>
              </a:ext>
            </a:extLst>
          </p:cNvPr>
          <p:cNvSpPr>
            <a:spLocks noGrp="1"/>
          </p:cNvSpPr>
          <p:nvPr>
            <p:ph type="body" sz="quarter" idx="12" hasCustomPrompt="1"/>
          </p:nvPr>
        </p:nvSpPr>
        <p:spPr>
          <a:xfrm>
            <a:off x="3467100" y="3429000"/>
            <a:ext cx="7381875" cy="1693863"/>
          </a:xfrm>
        </p:spPr>
        <p:txBody>
          <a:bodyPr>
            <a:noAutofit/>
          </a:bodyPr>
          <a:lstStyle>
            <a:lvl1pPr marL="0" indent="0">
              <a:lnSpc>
                <a:spcPct val="100000"/>
              </a:lnSpc>
              <a:spcBef>
                <a:spcPts val="0"/>
              </a:spcBef>
              <a:buFontTx/>
              <a:buNone/>
              <a:defRPr sz="5500" b="1" i="0" cap="all" baseline="0">
                <a:solidFill>
                  <a:schemeClr val="accent2"/>
                </a:solidFill>
              </a:defRPr>
            </a:lvl1pPr>
          </a:lstStyle>
          <a:p>
            <a:pPr lvl="0"/>
            <a:r>
              <a:rPr lang="de-DE" dirty="0"/>
              <a:t>Titel zwei</a:t>
            </a:r>
          </a:p>
        </p:txBody>
      </p:sp>
      <p:sp>
        <p:nvSpPr>
          <p:cNvPr id="15" name="Textplatzhalter 14">
            <a:extLst>
              <a:ext uri="{FF2B5EF4-FFF2-40B4-BE49-F238E27FC236}">
                <a16:creationId xmlns:a16="http://schemas.microsoft.com/office/drawing/2014/main" id="{39758B71-7635-E441-AECF-B8CB59466C3B}"/>
              </a:ext>
            </a:extLst>
          </p:cNvPr>
          <p:cNvSpPr>
            <a:spLocks noGrp="1"/>
          </p:cNvSpPr>
          <p:nvPr>
            <p:ph type="body" sz="quarter" idx="13" hasCustomPrompt="1"/>
          </p:nvPr>
        </p:nvSpPr>
        <p:spPr>
          <a:xfrm>
            <a:off x="3467100" y="5216525"/>
            <a:ext cx="7381875" cy="515938"/>
          </a:xfrm>
        </p:spPr>
        <p:txBody>
          <a:bodyPr>
            <a:noAutofit/>
          </a:bodyPr>
          <a:lstStyle>
            <a:lvl1pPr marL="0" indent="0">
              <a:lnSpc>
                <a:spcPct val="100000"/>
              </a:lnSpc>
              <a:spcBef>
                <a:spcPts val="0"/>
              </a:spcBef>
              <a:buFontTx/>
              <a:buNone/>
              <a:defRPr sz="2400" b="0" i="0" baseline="0"/>
            </a:lvl1pPr>
          </a:lstStyle>
          <a:p>
            <a:pPr lvl="0"/>
            <a:r>
              <a:rPr lang="de-DE" dirty="0" err="1"/>
              <a:t>Subtitel</a:t>
            </a:r>
            <a:endParaRPr lang="de-DE" dirty="0"/>
          </a:p>
        </p:txBody>
      </p:sp>
      <p:sp>
        <p:nvSpPr>
          <p:cNvPr id="16" name="Textplatzhalter 14">
            <a:extLst>
              <a:ext uri="{FF2B5EF4-FFF2-40B4-BE49-F238E27FC236}">
                <a16:creationId xmlns:a16="http://schemas.microsoft.com/office/drawing/2014/main" id="{AE8A3439-9BDB-454A-A310-B8A5CC7D3776}"/>
              </a:ext>
            </a:extLst>
          </p:cNvPr>
          <p:cNvSpPr>
            <a:spLocks noGrp="1"/>
          </p:cNvSpPr>
          <p:nvPr>
            <p:ph type="body" sz="quarter" idx="14" hasCustomPrompt="1"/>
          </p:nvPr>
        </p:nvSpPr>
        <p:spPr>
          <a:xfrm>
            <a:off x="3467100" y="6092825"/>
            <a:ext cx="7381875" cy="515938"/>
          </a:xfrm>
        </p:spPr>
        <p:txBody>
          <a:bodyPr>
            <a:noAutofit/>
          </a:bodyPr>
          <a:lstStyle>
            <a:lvl1pPr marL="0" indent="0">
              <a:lnSpc>
                <a:spcPct val="100000"/>
              </a:lnSpc>
              <a:spcBef>
                <a:spcPts val="0"/>
              </a:spcBef>
              <a:buFontTx/>
              <a:buNone/>
              <a:defRPr sz="1900" baseline="0"/>
            </a:lvl1pPr>
          </a:lstStyle>
          <a:p>
            <a:pPr lvl="0"/>
            <a:r>
              <a:rPr lang="de-DE" dirty="0"/>
              <a:t>Eckdaten</a:t>
            </a:r>
          </a:p>
        </p:txBody>
      </p:sp>
    </p:spTree>
    <p:extLst>
      <p:ext uri="{BB962C8B-B14F-4D97-AF65-F5344CB8AC3E}">
        <p14:creationId xmlns:p14="http://schemas.microsoft.com/office/powerpoint/2010/main" val="2001912656"/>
      </p:ext>
    </p:extLst>
  </p:cSld>
  <p:clrMapOvr>
    <a:masterClrMapping/>
  </p:clrMapOvr>
  <p:extLst>
    <p:ext uri="{DCECCB84-F9BA-43D5-87BE-67443E8EF086}">
      <p15:sldGuideLst xmlns:p15="http://schemas.microsoft.com/office/powerpoint/2012/main">
        <p15:guide id="1" pos="218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Zwischenfolie mit Bild">
    <p:spTree>
      <p:nvGrpSpPr>
        <p:cNvPr id="1" name=""/>
        <p:cNvGrpSpPr/>
        <p:nvPr/>
      </p:nvGrpSpPr>
      <p:grpSpPr>
        <a:xfrm>
          <a:off x="0" y="0"/>
          <a:ext cx="0" cy="0"/>
          <a:chOff x="0" y="0"/>
          <a:chExt cx="0" cy="0"/>
        </a:xfrm>
      </p:grpSpPr>
      <p:sp>
        <p:nvSpPr>
          <p:cNvPr id="4" name="Bildplatzhalter 3">
            <a:extLst>
              <a:ext uri="{FF2B5EF4-FFF2-40B4-BE49-F238E27FC236}">
                <a16:creationId xmlns:a16="http://schemas.microsoft.com/office/drawing/2014/main" id="{A713C3A6-CB9A-164A-A2BE-C82542452E72}"/>
              </a:ext>
            </a:extLst>
          </p:cNvPr>
          <p:cNvSpPr>
            <a:spLocks noGrp="1"/>
          </p:cNvSpPr>
          <p:nvPr>
            <p:ph type="pic" sz="quarter" idx="15"/>
          </p:nvPr>
        </p:nvSpPr>
        <p:spPr>
          <a:xfrm>
            <a:off x="0" y="1618615"/>
            <a:ext cx="12192000" cy="5239385"/>
          </a:xfrm>
        </p:spPr>
        <p:txBody>
          <a:bodyPr/>
          <a:lstStyle/>
          <a:p>
            <a:r>
              <a:rPr lang="de-DE" dirty="0"/>
              <a:t>Bild durch Klicken auf Symbol hinzufügen</a:t>
            </a:r>
            <a:endParaRPr lang="de-AT" dirty="0"/>
          </a:p>
        </p:txBody>
      </p:sp>
      <p:sp>
        <p:nvSpPr>
          <p:cNvPr id="11" name="Textplatzhalter 10">
            <a:extLst>
              <a:ext uri="{FF2B5EF4-FFF2-40B4-BE49-F238E27FC236}">
                <a16:creationId xmlns:a16="http://schemas.microsoft.com/office/drawing/2014/main" id="{2F986BBF-D126-FB45-9D57-B44427196A9B}"/>
              </a:ext>
            </a:extLst>
          </p:cNvPr>
          <p:cNvSpPr>
            <a:spLocks noGrp="1"/>
          </p:cNvSpPr>
          <p:nvPr>
            <p:ph type="body" sz="quarter" idx="11" hasCustomPrompt="1"/>
          </p:nvPr>
        </p:nvSpPr>
        <p:spPr>
          <a:xfrm>
            <a:off x="3467100" y="1916114"/>
            <a:ext cx="7381875" cy="2761392"/>
          </a:xfrm>
        </p:spPr>
        <p:txBody>
          <a:bodyPr anchor="b" anchorCtr="0">
            <a:normAutofit/>
          </a:bodyPr>
          <a:lstStyle>
            <a:lvl1pPr marL="0" indent="0">
              <a:lnSpc>
                <a:spcPct val="100000"/>
              </a:lnSpc>
              <a:spcBef>
                <a:spcPts val="0"/>
              </a:spcBef>
              <a:buFontTx/>
              <a:buNone/>
              <a:defRPr sz="5500" b="1" i="0" cap="none" baseline="0">
                <a:solidFill>
                  <a:schemeClr val="bg1"/>
                </a:solidFill>
              </a:defRPr>
            </a:lvl1pPr>
          </a:lstStyle>
          <a:p>
            <a:pPr lvl="0"/>
            <a:r>
              <a:rPr lang="de-DE" dirty="0"/>
              <a:t>Titel eins</a:t>
            </a:r>
          </a:p>
        </p:txBody>
      </p:sp>
      <p:sp>
        <p:nvSpPr>
          <p:cNvPr id="15" name="Textplatzhalter 14">
            <a:extLst>
              <a:ext uri="{FF2B5EF4-FFF2-40B4-BE49-F238E27FC236}">
                <a16:creationId xmlns:a16="http://schemas.microsoft.com/office/drawing/2014/main" id="{39758B71-7635-E441-AECF-B8CB59466C3B}"/>
              </a:ext>
            </a:extLst>
          </p:cNvPr>
          <p:cNvSpPr>
            <a:spLocks noGrp="1"/>
          </p:cNvSpPr>
          <p:nvPr>
            <p:ph type="body" sz="quarter" idx="13" hasCustomPrompt="1"/>
          </p:nvPr>
        </p:nvSpPr>
        <p:spPr>
          <a:xfrm>
            <a:off x="3467100" y="4964843"/>
            <a:ext cx="7381875" cy="369332"/>
          </a:xfrm>
        </p:spPr>
        <p:txBody>
          <a:bodyPr>
            <a:spAutoFit/>
          </a:bodyPr>
          <a:lstStyle>
            <a:lvl1pPr marL="0" indent="0">
              <a:lnSpc>
                <a:spcPct val="100000"/>
              </a:lnSpc>
              <a:spcBef>
                <a:spcPts val="0"/>
              </a:spcBef>
              <a:buFontTx/>
              <a:buNone/>
              <a:defRPr sz="2400" b="0" i="0" baseline="0">
                <a:solidFill>
                  <a:schemeClr val="bg1"/>
                </a:solidFill>
              </a:defRPr>
            </a:lvl1pPr>
          </a:lstStyle>
          <a:p>
            <a:pPr lvl="0"/>
            <a:r>
              <a:rPr lang="de-DE" dirty="0" err="1"/>
              <a:t>Subtitel</a:t>
            </a:r>
            <a:endParaRPr lang="de-DE" dirty="0"/>
          </a:p>
        </p:txBody>
      </p:sp>
      <p:sp>
        <p:nvSpPr>
          <p:cNvPr id="2" name="Datumsplatzhalter 1">
            <a:extLst>
              <a:ext uri="{FF2B5EF4-FFF2-40B4-BE49-F238E27FC236}">
                <a16:creationId xmlns:a16="http://schemas.microsoft.com/office/drawing/2014/main" id="{6616BE87-AC18-4860-9437-7D9404371274}"/>
              </a:ext>
            </a:extLst>
          </p:cNvPr>
          <p:cNvSpPr>
            <a:spLocks noGrp="1"/>
          </p:cNvSpPr>
          <p:nvPr>
            <p:ph type="dt" sz="half" idx="16"/>
          </p:nvPr>
        </p:nvSpPr>
        <p:spPr/>
        <p:txBody>
          <a:bodyPr/>
          <a:lstStyle/>
          <a:p>
            <a:r>
              <a:rPr lang="de-DE" dirty="0"/>
              <a:t>Thema der Präsentation // 10. April 2018</a:t>
            </a:r>
            <a:endParaRPr lang="de-AT" dirty="0"/>
          </a:p>
        </p:txBody>
      </p:sp>
    </p:spTree>
    <p:extLst>
      <p:ext uri="{BB962C8B-B14F-4D97-AF65-F5344CB8AC3E}">
        <p14:creationId xmlns:p14="http://schemas.microsoft.com/office/powerpoint/2010/main" val="9458430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1000"/>
                                        <p:tgtEl>
                                          <p:spTgt spid="11">
                                            <p:txEl>
                                              <p:pRg st="0" end="0"/>
                                            </p:txEl>
                                          </p:spTgt>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animEffect transition="in" filter="wipe(left)">
                                      <p:cBhvr>
                                        <p:cTn id="11" dur="10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tmplLst>
          <p:tmpl lvl="1">
            <p:tnLst>
              <p:par>
                <p:cTn presetID="22" presetClass="entr" presetSubtype="8"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wipe(left)">
                      <p:cBhvr>
                        <p:cTn dur="10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1000"/>
                        <p:tgtEl>
                          <p:spTgt spid="15"/>
                        </p:tgtEl>
                      </p:cBhvr>
                    </p:animEffect>
                  </p:childTnLst>
                </p:cTn>
              </p:par>
            </p:tnLst>
          </p:tmpl>
        </p:tmplLst>
      </p:bldP>
    </p:bldLst>
  </p:timing>
  <p:extLst>
    <p:ext uri="{DCECCB84-F9BA-43D5-87BE-67443E8EF086}">
      <p15:sldGuideLst xmlns:p15="http://schemas.microsoft.com/office/powerpoint/2012/main">
        <p15:guide id="1" pos="218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Zwischenfolie ohne Bild">
    <p:spTree>
      <p:nvGrpSpPr>
        <p:cNvPr id="1" name=""/>
        <p:cNvGrpSpPr/>
        <p:nvPr/>
      </p:nvGrpSpPr>
      <p:grpSpPr>
        <a:xfrm>
          <a:off x="0" y="0"/>
          <a:ext cx="0" cy="0"/>
          <a:chOff x="0" y="0"/>
          <a:chExt cx="0" cy="0"/>
        </a:xfrm>
      </p:grpSpPr>
      <p:sp>
        <p:nvSpPr>
          <p:cNvPr id="12" name="Rechteck 11">
            <a:extLst>
              <a:ext uri="{FF2B5EF4-FFF2-40B4-BE49-F238E27FC236}">
                <a16:creationId xmlns:a16="http://schemas.microsoft.com/office/drawing/2014/main" id="{CBDA7BA8-BA4D-884C-9976-441ECF891155}"/>
              </a:ext>
            </a:extLst>
          </p:cNvPr>
          <p:cNvSpPr/>
          <p:nvPr userDrawn="1"/>
        </p:nvSpPr>
        <p:spPr>
          <a:xfrm>
            <a:off x="0" y="1618615"/>
            <a:ext cx="12192000" cy="5239385"/>
          </a:xfrm>
          <a:prstGeom prst="rect">
            <a:avLst/>
          </a:prstGeom>
          <a:gradFill>
            <a:gsLst>
              <a:gs pos="0">
                <a:schemeClr val="accent1"/>
              </a:gs>
              <a:gs pos="0">
                <a:schemeClr val="accent1"/>
              </a:gs>
              <a:gs pos="100000">
                <a:schemeClr val="accent2"/>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11" name="Textplatzhalter 10">
            <a:extLst>
              <a:ext uri="{FF2B5EF4-FFF2-40B4-BE49-F238E27FC236}">
                <a16:creationId xmlns:a16="http://schemas.microsoft.com/office/drawing/2014/main" id="{2F986BBF-D126-FB45-9D57-B44427196A9B}"/>
              </a:ext>
            </a:extLst>
          </p:cNvPr>
          <p:cNvSpPr>
            <a:spLocks noGrp="1"/>
          </p:cNvSpPr>
          <p:nvPr>
            <p:ph type="body" sz="quarter" idx="11" hasCustomPrompt="1"/>
          </p:nvPr>
        </p:nvSpPr>
        <p:spPr>
          <a:xfrm>
            <a:off x="3467100" y="1916114"/>
            <a:ext cx="7381875" cy="2761392"/>
          </a:xfrm>
        </p:spPr>
        <p:txBody>
          <a:bodyPr anchor="b" anchorCtr="0">
            <a:normAutofit/>
          </a:bodyPr>
          <a:lstStyle>
            <a:lvl1pPr marL="0" indent="0">
              <a:lnSpc>
                <a:spcPct val="100000"/>
              </a:lnSpc>
              <a:spcBef>
                <a:spcPts val="0"/>
              </a:spcBef>
              <a:buFontTx/>
              <a:buNone/>
              <a:defRPr sz="5500" b="1" i="0" cap="none" baseline="0">
                <a:solidFill>
                  <a:schemeClr val="bg1"/>
                </a:solidFill>
              </a:defRPr>
            </a:lvl1pPr>
          </a:lstStyle>
          <a:p>
            <a:pPr lvl="0"/>
            <a:r>
              <a:rPr lang="de-DE" dirty="0"/>
              <a:t>Titel eins</a:t>
            </a:r>
          </a:p>
        </p:txBody>
      </p:sp>
      <p:sp>
        <p:nvSpPr>
          <p:cNvPr id="15" name="Textplatzhalter 14">
            <a:extLst>
              <a:ext uri="{FF2B5EF4-FFF2-40B4-BE49-F238E27FC236}">
                <a16:creationId xmlns:a16="http://schemas.microsoft.com/office/drawing/2014/main" id="{39758B71-7635-E441-AECF-B8CB59466C3B}"/>
              </a:ext>
            </a:extLst>
          </p:cNvPr>
          <p:cNvSpPr>
            <a:spLocks noGrp="1"/>
          </p:cNvSpPr>
          <p:nvPr>
            <p:ph type="body" sz="quarter" idx="13" hasCustomPrompt="1"/>
          </p:nvPr>
        </p:nvSpPr>
        <p:spPr>
          <a:xfrm>
            <a:off x="3467100" y="4964843"/>
            <a:ext cx="7381875" cy="369332"/>
          </a:xfrm>
        </p:spPr>
        <p:txBody>
          <a:bodyPr>
            <a:spAutoFit/>
          </a:bodyPr>
          <a:lstStyle>
            <a:lvl1pPr marL="0" indent="0">
              <a:lnSpc>
                <a:spcPct val="100000"/>
              </a:lnSpc>
              <a:spcBef>
                <a:spcPts val="0"/>
              </a:spcBef>
              <a:buFontTx/>
              <a:buNone/>
              <a:defRPr sz="2400" b="0" i="0" baseline="0">
                <a:solidFill>
                  <a:schemeClr val="bg1"/>
                </a:solidFill>
              </a:defRPr>
            </a:lvl1pPr>
          </a:lstStyle>
          <a:p>
            <a:pPr lvl="0"/>
            <a:r>
              <a:rPr lang="de-DE" dirty="0" err="1"/>
              <a:t>Subtitel</a:t>
            </a:r>
            <a:endParaRPr lang="de-DE" dirty="0"/>
          </a:p>
        </p:txBody>
      </p:sp>
      <p:sp>
        <p:nvSpPr>
          <p:cNvPr id="2" name="Datumsplatzhalter 1">
            <a:extLst>
              <a:ext uri="{FF2B5EF4-FFF2-40B4-BE49-F238E27FC236}">
                <a16:creationId xmlns:a16="http://schemas.microsoft.com/office/drawing/2014/main" id="{42BD7DE4-4889-354F-84D7-A09D065D63CD}"/>
              </a:ext>
            </a:extLst>
          </p:cNvPr>
          <p:cNvSpPr>
            <a:spLocks noGrp="1"/>
          </p:cNvSpPr>
          <p:nvPr>
            <p:ph type="dt" sz="half" idx="14"/>
          </p:nvPr>
        </p:nvSpPr>
        <p:spPr/>
        <p:txBody>
          <a:bodyPr/>
          <a:lstStyle/>
          <a:p>
            <a:r>
              <a:rPr lang="de-DE" dirty="0"/>
              <a:t>Thema der Präsentation // 10. April 2018</a:t>
            </a:r>
            <a:endParaRPr lang="de-AT" dirty="0"/>
          </a:p>
        </p:txBody>
      </p:sp>
    </p:spTree>
    <p:extLst>
      <p:ext uri="{BB962C8B-B14F-4D97-AF65-F5344CB8AC3E}">
        <p14:creationId xmlns:p14="http://schemas.microsoft.com/office/powerpoint/2010/main" val="347413963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1000"/>
                                        <p:tgtEl>
                                          <p:spTgt spid="11">
                                            <p:txEl>
                                              <p:pRg st="0" end="0"/>
                                            </p:txEl>
                                          </p:spTgt>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animEffect transition="in" filter="wipe(left)">
                                      <p:cBhvr>
                                        <p:cTn id="11" dur="10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tmplLst>
          <p:tmpl lvl="1">
            <p:tnLst>
              <p:par>
                <p:cTn presetID="22" presetClass="entr" presetSubtype="8"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wipe(left)">
                      <p:cBhvr>
                        <p:cTn dur="10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1000"/>
                        <p:tgtEl>
                          <p:spTgt spid="15"/>
                        </p:tgtEl>
                      </p:cBhvr>
                    </p:animEffect>
                  </p:childTnLst>
                </p:cTn>
              </p:par>
            </p:tnLst>
          </p:tmpl>
        </p:tmplLst>
      </p:bldP>
    </p:bldLst>
  </p:timing>
  <p:extLst>
    <p:ext uri="{DCECCB84-F9BA-43D5-87BE-67443E8EF086}">
      <p15:sldGuideLst xmlns:p15="http://schemas.microsoft.com/office/powerpoint/2012/main">
        <p15:guide id="1" pos="2184">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folie">
    <p:spTree>
      <p:nvGrpSpPr>
        <p:cNvPr id="1" name=""/>
        <p:cNvGrpSpPr/>
        <p:nvPr/>
      </p:nvGrpSpPr>
      <p:grpSpPr>
        <a:xfrm>
          <a:off x="0" y="0"/>
          <a:ext cx="0" cy="0"/>
          <a:chOff x="0" y="0"/>
          <a:chExt cx="0" cy="0"/>
        </a:xfrm>
      </p:grpSpPr>
      <p:sp>
        <p:nvSpPr>
          <p:cNvPr id="18" name="Rechteck 17">
            <a:extLst>
              <a:ext uri="{FF2B5EF4-FFF2-40B4-BE49-F238E27FC236}">
                <a16:creationId xmlns:a16="http://schemas.microsoft.com/office/drawing/2014/main" id="{EBC310BE-D134-3943-8AE8-F2188AD8BA91}"/>
              </a:ext>
            </a:extLst>
          </p:cNvPr>
          <p:cNvSpPr/>
          <p:nvPr userDrawn="1"/>
        </p:nvSpPr>
        <p:spPr>
          <a:xfrm>
            <a:off x="0" y="1494085"/>
            <a:ext cx="12192000" cy="2283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17" name="Rechteck 16">
            <a:extLst>
              <a:ext uri="{FF2B5EF4-FFF2-40B4-BE49-F238E27FC236}">
                <a16:creationId xmlns:a16="http://schemas.microsoft.com/office/drawing/2014/main" id="{881AD403-5015-5E43-A48B-9A9EF3AC6C13}"/>
              </a:ext>
            </a:extLst>
          </p:cNvPr>
          <p:cNvSpPr/>
          <p:nvPr userDrawn="1"/>
        </p:nvSpPr>
        <p:spPr>
          <a:xfrm>
            <a:off x="0" y="6350794"/>
            <a:ext cx="12192000" cy="354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9" name="Bildplatzhalter 14">
            <a:extLst>
              <a:ext uri="{FF2B5EF4-FFF2-40B4-BE49-F238E27FC236}">
                <a16:creationId xmlns:a16="http://schemas.microsoft.com/office/drawing/2014/main" id="{520CB84F-80F0-EC4E-B326-18C3EB99F6E8}"/>
              </a:ext>
            </a:extLst>
          </p:cNvPr>
          <p:cNvSpPr>
            <a:spLocks noGrp="1"/>
          </p:cNvSpPr>
          <p:nvPr>
            <p:ph type="pic" sz="quarter" idx="10"/>
          </p:nvPr>
        </p:nvSpPr>
        <p:spPr>
          <a:xfrm>
            <a:off x="695324" y="549275"/>
            <a:ext cx="2168899" cy="1079500"/>
          </a:xfrm>
          <a:solidFill>
            <a:schemeClr val="bg1"/>
          </a:solidFill>
        </p:spPr>
        <p:txBody>
          <a:bodyPr/>
          <a:lstStyle/>
          <a:p>
            <a:r>
              <a:rPr lang="de-DE" dirty="0"/>
              <a:t>Bild durch Klicken auf Symbol hinzufügen</a:t>
            </a:r>
            <a:endParaRPr lang="de-AT" dirty="0"/>
          </a:p>
        </p:txBody>
      </p:sp>
      <p:sp>
        <p:nvSpPr>
          <p:cNvPr id="11" name="Textplatzhalter 10">
            <a:extLst>
              <a:ext uri="{FF2B5EF4-FFF2-40B4-BE49-F238E27FC236}">
                <a16:creationId xmlns:a16="http://schemas.microsoft.com/office/drawing/2014/main" id="{2F986BBF-D126-FB45-9D57-B44427196A9B}"/>
              </a:ext>
            </a:extLst>
          </p:cNvPr>
          <p:cNvSpPr>
            <a:spLocks noGrp="1"/>
          </p:cNvSpPr>
          <p:nvPr>
            <p:ph type="body" sz="quarter" idx="11" hasCustomPrompt="1"/>
          </p:nvPr>
        </p:nvSpPr>
        <p:spPr>
          <a:xfrm>
            <a:off x="3467100" y="1607003"/>
            <a:ext cx="7381875" cy="968727"/>
          </a:xfrm>
        </p:spPr>
        <p:txBody>
          <a:bodyPr anchor="b" anchorCtr="0">
            <a:noAutofit/>
          </a:bodyPr>
          <a:lstStyle>
            <a:lvl1pPr marL="0" indent="0">
              <a:lnSpc>
                <a:spcPct val="100000"/>
              </a:lnSpc>
              <a:spcBef>
                <a:spcPts val="0"/>
              </a:spcBef>
              <a:buFontTx/>
              <a:buNone/>
              <a:defRPr sz="5500" b="1" i="0" cap="all" baseline="0">
                <a:solidFill>
                  <a:schemeClr val="accent1"/>
                </a:solidFill>
              </a:defRPr>
            </a:lvl1pPr>
          </a:lstStyle>
          <a:p>
            <a:pPr lvl="0"/>
            <a:r>
              <a:rPr lang="de-DE" dirty="0"/>
              <a:t>1 Zeile</a:t>
            </a:r>
          </a:p>
        </p:txBody>
      </p:sp>
      <p:sp>
        <p:nvSpPr>
          <p:cNvPr id="13" name="Textplatzhalter 12">
            <a:extLst>
              <a:ext uri="{FF2B5EF4-FFF2-40B4-BE49-F238E27FC236}">
                <a16:creationId xmlns:a16="http://schemas.microsoft.com/office/drawing/2014/main" id="{9179886E-640F-604F-B585-4F31694B45B9}"/>
              </a:ext>
            </a:extLst>
          </p:cNvPr>
          <p:cNvSpPr>
            <a:spLocks noGrp="1"/>
          </p:cNvSpPr>
          <p:nvPr>
            <p:ph type="body" sz="quarter" idx="12" hasCustomPrompt="1"/>
          </p:nvPr>
        </p:nvSpPr>
        <p:spPr>
          <a:xfrm>
            <a:off x="3467100" y="2688766"/>
            <a:ext cx="7381875" cy="1537373"/>
          </a:xfrm>
        </p:spPr>
        <p:txBody>
          <a:bodyPr>
            <a:noAutofit/>
          </a:bodyPr>
          <a:lstStyle>
            <a:lvl1pPr marL="0" indent="0">
              <a:lnSpc>
                <a:spcPct val="100000"/>
              </a:lnSpc>
              <a:spcBef>
                <a:spcPts val="0"/>
              </a:spcBef>
              <a:buFontTx/>
              <a:buNone/>
              <a:defRPr sz="5500" b="1" i="0" cap="all" baseline="0">
                <a:solidFill>
                  <a:schemeClr val="accent2"/>
                </a:solidFill>
              </a:defRPr>
            </a:lvl1pPr>
          </a:lstStyle>
          <a:p>
            <a:pPr lvl="0"/>
            <a:r>
              <a:rPr lang="de-DE" dirty="0"/>
              <a:t>2 Zeilen</a:t>
            </a:r>
          </a:p>
        </p:txBody>
      </p:sp>
      <p:sp>
        <p:nvSpPr>
          <p:cNvPr id="15" name="Textplatzhalter 14">
            <a:extLst>
              <a:ext uri="{FF2B5EF4-FFF2-40B4-BE49-F238E27FC236}">
                <a16:creationId xmlns:a16="http://schemas.microsoft.com/office/drawing/2014/main" id="{39758B71-7635-E441-AECF-B8CB59466C3B}"/>
              </a:ext>
            </a:extLst>
          </p:cNvPr>
          <p:cNvSpPr>
            <a:spLocks noGrp="1"/>
          </p:cNvSpPr>
          <p:nvPr>
            <p:ph type="body" sz="quarter" idx="13" hasCustomPrompt="1"/>
          </p:nvPr>
        </p:nvSpPr>
        <p:spPr>
          <a:xfrm>
            <a:off x="3467100" y="4633121"/>
            <a:ext cx="7381875" cy="369332"/>
          </a:xfrm>
        </p:spPr>
        <p:txBody>
          <a:bodyPr>
            <a:spAutoFit/>
          </a:bodyPr>
          <a:lstStyle>
            <a:lvl1pPr marL="0" indent="0">
              <a:lnSpc>
                <a:spcPct val="100000"/>
              </a:lnSpc>
              <a:spcBef>
                <a:spcPts val="0"/>
              </a:spcBef>
              <a:buFontTx/>
              <a:buNone/>
              <a:defRPr sz="2400" b="0" i="0" baseline="0"/>
            </a:lvl1pPr>
          </a:lstStyle>
          <a:p>
            <a:pPr lvl="0"/>
            <a:r>
              <a:rPr lang="de-DE" dirty="0"/>
              <a:t>Infos</a:t>
            </a:r>
          </a:p>
        </p:txBody>
      </p:sp>
    </p:spTree>
    <p:extLst>
      <p:ext uri="{BB962C8B-B14F-4D97-AF65-F5344CB8AC3E}">
        <p14:creationId xmlns:p14="http://schemas.microsoft.com/office/powerpoint/2010/main" val="1199739591"/>
      </p:ext>
    </p:extLst>
  </p:cSld>
  <p:clrMapOvr>
    <a:masterClrMapping/>
  </p:clrMapOvr>
  <p:transition spd="slow">
    <p:push dir="u"/>
  </p:transition>
  <p:extLst>
    <p:ext uri="{DCECCB84-F9BA-43D5-87BE-67443E8EF086}">
      <p15:sldGuideLst xmlns:p15="http://schemas.microsoft.com/office/powerpoint/2012/main">
        <p15:guide id="1" pos="2184">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1 Sp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7C2DC0-FD21-A64C-832B-A02E360D6761}"/>
              </a:ext>
            </a:extLst>
          </p:cNvPr>
          <p:cNvSpPr>
            <a:spLocks noGrp="1"/>
          </p:cNvSpPr>
          <p:nvPr>
            <p:ph type="title"/>
          </p:nvPr>
        </p:nvSpPr>
        <p:spPr/>
        <p:txBody>
          <a:bodyPr/>
          <a:lstStyle/>
          <a:p>
            <a:r>
              <a:rPr lang="de-DE"/>
              <a:t>Titelmasterformat durch Klicken bearbeiten</a:t>
            </a:r>
            <a:endParaRPr lang="de-AT"/>
          </a:p>
        </p:txBody>
      </p:sp>
      <p:sp>
        <p:nvSpPr>
          <p:cNvPr id="7" name="Textplatzhalter 6">
            <a:extLst>
              <a:ext uri="{FF2B5EF4-FFF2-40B4-BE49-F238E27FC236}">
                <a16:creationId xmlns:a16="http://schemas.microsoft.com/office/drawing/2014/main" id="{B311C770-1A00-9B4D-A8F3-72231569B86A}"/>
              </a:ext>
            </a:extLst>
          </p:cNvPr>
          <p:cNvSpPr>
            <a:spLocks noGrp="1"/>
          </p:cNvSpPr>
          <p:nvPr>
            <p:ph type="body" sz="quarter" idx="13"/>
          </p:nvPr>
        </p:nvSpPr>
        <p:spPr>
          <a:xfrm>
            <a:off x="1334963" y="1916113"/>
            <a:ext cx="9514012" cy="4176712"/>
          </a:xfrm>
        </p:spPr>
        <p:txBody>
          <a:bodyPr/>
          <a:lstStyle>
            <a:lvl1pPr marL="0" indent="0">
              <a:buFontTx/>
              <a:buNone/>
              <a:defRPr/>
            </a:lvl1pPr>
          </a:lstStyle>
          <a:p>
            <a:pPr lvl="0"/>
            <a:r>
              <a:rPr lang="de-DE"/>
              <a:t>Formatvorlagen des Textmasters bearbeiten</a:t>
            </a:r>
          </a:p>
        </p:txBody>
      </p:sp>
      <p:sp>
        <p:nvSpPr>
          <p:cNvPr id="6" name="Datumsplatzhalter 5">
            <a:extLst>
              <a:ext uri="{FF2B5EF4-FFF2-40B4-BE49-F238E27FC236}">
                <a16:creationId xmlns:a16="http://schemas.microsoft.com/office/drawing/2014/main" id="{3C7619A0-93EF-6541-9464-2818722AF2FD}"/>
              </a:ext>
            </a:extLst>
          </p:cNvPr>
          <p:cNvSpPr>
            <a:spLocks noGrp="1"/>
          </p:cNvSpPr>
          <p:nvPr>
            <p:ph type="dt" sz="half" idx="14"/>
          </p:nvPr>
        </p:nvSpPr>
        <p:spPr/>
        <p:txBody>
          <a:bodyPr/>
          <a:lstStyle/>
          <a:p>
            <a:r>
              <a:rPr lang="de-DE" dirty="0"/>
              <a:t>Thema der Präsentation // 10. April 2018</a:t>
            </a:r>
            <a:endParaRPr lang="de-AT" dirty="0"/>
          </a:p>
        </p:txBody>
      </p:sp>
      <p:sp>
        <p:nvSpPr>
          <p:cNvPr id="8" name="Fußzeilenplatzhalter 7">
            <a:extLst>
              <a:ext uri="{FF2B5EF4-FFF2-40B4-BE49-F238E27FC236}">
                <a16:creationId xmlns:a16="http://schemas.microsoft.com/office/drawing/2014/main" id="{DB3CD7BB-C79A-114A-B381-DA9B32E5EF84}"/>
              </a:ext>
            </a:extLst>
          </p:cNvPr>
          <p:cNvSpPr>
            <a:spLocks noGrp="1"/>
          </p:cNvSpPr>
          <p:nvPr>
            <p:ph type="ftr" sz="quarter" idx="15"/>
          </p:nvPr>
        </p:nvSpPr>
        <p:spPr/>
        <p:txBody>
          <a:bodyPr/>
          <a:lstStyle/>
          <a:p>
            <a:r>
              <a:rPr lang="de-AT" dirty="0"/>
              <a:t>Dienststelle</a:t>
            </a:r>
          </a:p>
        </p:txBody>
      </p:sp>
      <p:sp>
        <p:nvSpPr>
          <p:cNvPr id="9" name="Foliennummernplatzhalter 8">
            <a:extLst>
              <a:ext uri="{FF2B5EF4-FFF2-40B4-BE49-F238E27FC236}">
                <a16:creationId xmlns:a16="http://schemas.microsoft.com/office/drawing/2014/main" id="{A9F0ABD5-7C0B-6D44-9CA4-78D3E851A6D6}"/>
              </a:ext>
            </a:extLst>
          </p:cNvPr>
          <p:cNvSpPr>
            <a:spLocks noGrp="1"/>
          </p:cNvSpPr>
          <p:nvPr>
            <p:ph type="sldNum" sz="quarter" idx="16"/>
          </p:nvPr>
        </p:nvSpPr>
        <p:spPr/>
        <p:txBody>
          <a:bodyPr/>
          <a:lstStyle/>
          <a:p>
            <a:r>
              <a:rPr lang="de-AT" dirty="0"/>
              <a:t>Seite </a:t>
            </a:r>
            <a:fld id="{840E6F71-C585-6B46-81AE-EEDDC32569D3}" type="slidenum">
              <a:rPr lang="de-AT" smtClean="0"/>
              <a:pPr/>
              <a:t>‹Nr.›</a:t>
            </a:fld>
            <a:endParaRPr lang="de-AT" dirty="0"/>
          </a:p>
        </p:txBody>
      </p:sp>
    </p:spTree>
    <p:extLst>
      <p:ext uri="{BB962C8B-B14F-4D97-AF65-F5344CB8AC3E}">
        <p14:creationId xmlns:p14="http://schemas.microsoft.com/office/powerpoint/2010/main" val="13688671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2 Spalten">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7C2DC0-FD21-A64C-832B-A02E360D6761}"/>
              </a:ext>
            </a:extLst>
          </p:cNvPr>
          <p:cNvSpPr>
            <a:spLocks noGrp="1"/>
          </p:cNvSpPr>
          <p:nvPr>
            <p:ph type="title"/>
          </p:nvPr>
        </p:nvSpPr>
        <p:spPr/>
        <p:txBody>
          <a:bodyPr/>
          <a:lstStyle/>
          <a:p>
            <a:r>
              <a:rPr lang="de-DE"/>
              <a:t>Titelmasterformat durch Klicken bearbeiten</a:t>
            </a:r>
            <a:endParaRPr lang="de-AT" dirty="0"/>
          </a:p>
        </p:txBody>
      </p:sp>
      <p:sp>
        <p:nvSpPr>
          <p:cNvPr id="7" name="Textplatzhalter 6">
            <a:extLst>
              <a:ext uri="{FF2B5EF4-FFF2-40B4-BE49-F238E27FC236}">
                <a16:creationId xmlns:a16="http://schemas.microsoft.com/office/drawing/2014/main" id="{B311C770-1A00-9B4D-A8F3-72231569B86A}"/>
              </a:ext>
            </a:extLst>
          </p:cNvPr>
          <p:cNvSpPr>
            <a:spLocks noGrp="1"/>
          </p:cNvSpPr>
          <p:nvPr>
            <p:ph type="body" sz="quarter" idx="13"/>
          </p:nvPr>
        </p:nvSpPr>
        <p:spPr>
          <a:xfrm>
            <a:off x="1334963" y="1916113"/>
            <a:ext cx="9514012" cy="4176712"/>
          </a:xfrm>
        </p:spPr>
        <p:txBody>
          <a:bodyPr numCol="2" spcCol="360000"/>
          <a:lstStyle>
            <a:lvl1pPr marL="0" indent="0">
              <a:buFontTx/>
              <a:buNone/>
              <a:defRPr/>
            </a:lvl1pPr>
          </a:lstStyle>
          <a:p>
            <a:pPr lvl="0"/>
            <a:r>
              <a:rPr lang="de-DE"/>
              <a:t>Formatvorlagen des Textmasters bearbeiten</a:t>
            </a:r>
          </a:p>
        </p:txBody>
      </p:sp>
      <p:sp>
        <p:nvSpPr>
          <p:cNvPr id="6" name="Datumsplatzhalter 5">
            <a:extLst>
              <a:ext uri="{FF2B5EF4-FFF2-40B4-BE49-F238E27FC236}">
                <a16:creationId xmlns:a16="http://schemas.microsoft.com/office/drawing/2014/main" id="{B9FC6A93-0940-7C42-BCFC-0115BBCC926B}"/>
              </a:ext>
            </a:extLst>
          </p:cNvPr>
          <p:cNvSpPr>
            <a:spLocks noGrp="1"/>
          </p:cNvSpPr>
          <p:nvPr>
            <p:ph type="dt" sz="half" idx="14"/>
          </p:nvPr>
        </p:nvSpPr>
        <p:spPr/>
        <p:txBody>
          <a:bodyPr/>
          <a:lstStyle/>
          <a:p>
            <a:r>
              <a:rPr lang="de-DE" dirty="0"/>
              <a:t>Thema der Präsentation // 10. April 2018</a:t>
            </a:r>
            <a:endParaRPr lang="de-AT" dirty="0"/>
          </a:p>
        </p:txBody>
      </p:sp>
      <p:sp>
        <p:nvSpPr>
          <p:cNvPr id="8" name="Fußzeilenplatzhalter 7">
            <a:extLst>
              <a:ext uri="{FF2B5EF4-FFF2-40B4-BE49-F238E27FC236}">
                <a16:creationId xmlns:a16="http://schemas.microsoft.com/office/drawing/2014/main" id="{7E0AC9CE-39E1-7447-8CC9-E21522DB8BAB}"/>
              </a:ext>
            </a:extLst>
          </p:cNvPr>
          <p:cNvSpPr>
            <a:spLocks noGrp="1"/>
          </p:cNvSpPr>
          <p:nvPr>
            <p:ph type="ftr" sz="quarter" idx="15"/>
          </p:nvPr>
        </p:nvSpPr>
        <p:spPr/>
        <p:txBody>
          <a:bodyPr/>
          <a:lstStyle/>
          <a:p>
            <a:r>
              <a:rPr lang="de-AT" dirty="0"/>
              <a:t>Dienststelle</a:t>
            </a:r>
          </a:p>
        </p:txBody>
      </p:sp>
      <p:sp>
        <p:nvSpPr>
          <p:cNvPr id="9" name="Foliennummernplatzhalter 8">
            <a:extLst>
              <a:ext uri="{FF2B5EF4-FFF2-40B4-BE49-F238E27FC236}">
                <a16:creationId xmlns:a16="http://schemas.microsoft.com/office/drawing/2014/main" id="{F771F9DB-69BA-B24C-A1C2-AA0DF028E85A}"/>
              </a:ext>
            </a:extLst>
          </p:cNvPr>
          <p:cNvSpPr>
            <a:spLocks noGrp="1"/>
          </p:cNvSpPr>
          <p:nvPr>
            <p:ph type="sldNum" sz="quarter" idx="16"/>
          </p:nvPr>
        </p:nvSpPr>
        <p:spPr/>
        <p:txBody>
          <a:bodyPr/>
          <a:lstStyle/>
          <a:p>
            <a:r>
              <a:rPr lang="de-AT" dirty="0"/>
              <a:t>Seite </a:t>
            </a:r>
            <a:fld id="{840E6F71-C585-6B46-81AE-EEDDC32569D3}" type="slidenum">
              <a:rPr lang="de-AT" smtClean="0"/>
              <a:pPr/>
              <a:t>‹Nr.›</a:t>
            </a:fld>
            <a:endParaRPr lang="de-AT" dirty="0"/>
          </a:p>
        </p:txBody>
      </p:sp>
    </p:spTree>
    <p:extLst>
      <p:ext uri="{BB962C8B-B14F-4D97-AF65-F5344CB8AC3E}">
        <p14:creationId xmlns:p14="http://schemas.microsoft.com/office/powerpoint/2010/main" val="2468564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ufzählu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7C2DC0-FD21-A64C-832B-A02E360D6761}"/>
              </a:ext>
            </a:extLst>
          </p:cNvPr>
          <p:cNvSpPr>
            <a:spLocks noGrp="1"/>
          </p:cNvSpPr>
          <p:nvPr>
            <p:ph type="title"/>
          </p:nvPr>
        </p:nvSpPr>
        <p:spPr/>
        <p:txBody>
          <a:bodyPr/>
          <a:lstStyle/>
          <a:p>
            <a:r>
              <a:rPr lang="de-DE"/>
              <a:t>Titelmasterformat durch Klicken bearbeiten</a:t>
            </a:r>
            <a:endParaRPr lang="de-AT"/>
          </a:p>
        </p:txBody>
      </p:sp>
      <p:sp>
        <p:nvSpPr>
          <p:cNvPr id="7" name="Textplatzhalter 6">
            <a:extLst>
              <a:ext uri="{FF2B5EF4-FFF2-40B4-BE49-F238E27FC236}">
                <a16:creationId xmlns:a16="http://schemas.microsoft.com/office/drawing/2014/main" id="{B311C770-1A00-9B4D-A8F3-72231569B86A}"/>
              </a:ext>
            </a:extLst>
          </p:cNvPr>
          <p:cNvSpPr>
            <a:spLocks noGrp="1"/>
          </p:cNvSpPr>
          <p:nvPr>
            <p:ph type="body" sz="quarter" idx="13"/>
          </p:nvPr>
        </p:nvSpPr>
        <p:spPr>
          <a:xfrm>
            <a:off x="1334963" y="1916113"/>
            <a:ext cx="9514012" cy="4176712"/>
          </a:xfrm>
        </p:spPr>
        <p:txBody>
          <a:bodyPr/>
          <a:lstStyle>
            <a:lvl1pPr marL="342900" indent="-342900">
              <a:buFont typeface="Wingdings" pitchFamily="2" charset="2"/>
              <a:buChar char="§"/>
              <a:defRPr/>
            </a:lvl1pPr>
          </a:lstStyle>
          <a:p>
            <a:pPr lvl="0"/>
            <a:r>
              <a:rPr lang="de-DE"/>
              <a:t>Formatvorlagen des Textmasters bearbeiten</a:t>
            </a:r>
          </a:p>
        </p:txBody>
      </p:sp>
      <p:sp>
        <p:nvSpPr>
          <p:cNvPr id="6" name="Datumsplatzhalter 5">
            <a:extLst>
              <a:ext uri="{FF2B5EF4-FFF2-40B4-BE49-F238E27FC236}">
                <a16:creationId xmlns:a16="http://schemas.microsoft.com/office/drawing/2014/main" id="{506AF288-53E1-0A4D-8BFA-8B3036F2E515}"/>
              </a:ext>
            </a:extLst>
          </p:cNvPr>
          <p:cNvSpPr>
            <a:spLocks noGrp="1"/>
          </p:cNvSpPr>
          <p:nvPr>
            <p:ph type="dt" sz="half" idx="14"/>
          </p:nvPr>
        </p:nvSpPr>
        <p:spPr/>
        <p:txBody>
          <a:bodyPr/>
          <a:lstStyle/>
          <a:p>
            <a:r>
              <a:rPr lang="de-DE" dirty="0"/>
              <a:t>Thema der Präsentation // 10. April 2018</a:t>
            </a:r>
            <a:endParaRPr lang="de-AT" dirty="0"/>
          </a:p>
        </p:txBody>
      </p:sp>
      <p:sp>
        <p:nvSpPr>
          <p:cNvPr id="8" name="Fußzeilenplatzhalter 7">
            <a:extLst>
              <a:ext uri="{FF2B5EF4-FFF2-40B4-BE49-F238E27FC236}">
                <a16:creationId xmlns:a16="http://schemas.microsoft.com/office/drawing/2014/main" id="{354CDF3D-DA5C-DC42-B218-29D8F391FF14}"/>
              </a:ext>
            </a:extLst>
          </p:cNvPr>
          <p:cNvSpPr>
            <a:spLocks noGrp="1"/>
          </p:cNvSpPr>
          <p:nvPr>
            <p:ph type="ftr" sz="quarter" idx="15"/>
          </p:nvPr>
        </p:nvSpPr>
        <p:spPr/>
        <p:txBody>
          <a:bodyPr/>
          <a:lstStyle/>
          <a:p>
            <a:r>
              <a:rPr lang="de-AT" dirty="0"/>
              <a:t>Dienststelle</a:t>
            </a:r>
          </a:p>
        </p:txBody>
      </p:sp>
      <p:sp>
        <p:nvSpPr>
          <p:cNvPr id="9" name="Foliennummernplatzhalter 8">
            <a:extLst>
              <a:ext uri="{FF2B5EF4-FFF2-40B4-BE49-F238E27FC236}">
                <a16:creationId xmlns:a16="http://schemas.microsoft.com/office/drawing/2014/main" id="{2E12155C-4155-3C45-9F37-D8925A7BD540}"/>
              </a:ext>
            </a:extLst>
          </p:cNvPr>
          <p:cNvSpPr>
            <a:spLocks noGrp="1"/>
          </p:cNvSpPr>
          <p:nvPr>
            <p:ph type="sldNum" sz="quarter" idx="16"/>
          </p:nvPr>
        </p:nvSpPr>
        <p:spPr/>
        <p:txBody>
          <a:bodyPr/>
          <a:lstStyle/>
          <a:p>
            <a:r>
              <a:rPr lang="de-AT" dirty="0"/>
              <a:t>Seite </a:t>
            </a:r>
            <a:fld id="{840E6F71-C585-6B46-81AE-EEDDC32569D3}" type="slidenum">
              <a:rPr lang="de-AT" smtClean="0"/>
              <a:pPr/>
              <a:t>‹Nr.›</a:t>
            </a:fld>
            <a:endParaRPr lang="de-AT" dirty="0"/>
          </a:p>
        </p:txBody>
      </p:sp>
    </p:spTree>
    <p:extLst>
      <p:ext uri="{BB962C8B-B14F-4D97-AF65-F5344CB8AC3E}">
        <p14:creationId xmlns:p14="http://schemas.microsoft.com/office/powerpoint/2010/main" val="1738354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Nummerieru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7C2DC0-FD21-A64C-832B-A02E360D6761}"/>
              </a:ext>
            </a:extLst>
          </p:cNvPr>
          <p:cNvSpPr>
            <a:spLocks noGrp="1"/>
          </p:cNvSpPr>
          <p:nvPr>
            <p:ph type="title"/>
          </p:nvPr>
        </p:nvSpPr>
        <p:spPr/>
        <p:txBody>
          <a:bodyPr/>
          <a:lstStyle/>
          <a:p>
            <a:r>
              <a:rPr lang="de-DE"/>
              <a:t>Titelmasterformat durch Klicken bearbeiten</a:t>
            </a:r>
            <a:endParaRPr lang="de-AT"/>
          </a:p>
        </p:txBody>
      </p:sp>
      <p:sp>
        <p:nvSpPr>
          <p:cNvPr id="6" name="Datumsplatzhalter 5">
            <a:extLst>
              <a:ext uri="{FF2B5EF4-FFF2-40B4-BE49-F238E27FC236}">
                <a16:creationId xmlns:a16="http://schemas.microsoft.com/office/drawing/2014/main" id="{C7C0271C-8507-4A43-9550-D8E4A11207DC}"/>
              </a:ext>
            </a:extLst>
          </p:cNvPr>
          <p:cNvSpPr>
            <a:spLocks noGrp="1"/>
          </p:cNvSpPr>
          <p:nvPr>
            <p:ph type="dt" sz="half" idx="14"/>
          </p:nvPr>
        </p:nvSpPr>
        <p:spPr/>
        <p:txBody>
          <a:bodyPr/>
          <a:lstStyle/>
          <a:p>
            <a:r>
              <a:rPr lang="de-DE" dirty="0"/>
              <a:t>Thema der Präsentation // 10. April 2018</a:t>
            </a:r>
            <a:endParaRPr lang="de-AT" dirty="0"/>
          </a:p>
        </p:txBody>
      </p:sp>
      <p:sp>
        <p:nvSpPr>
          <p:cNvPr id="8" name="Fußzeilenplatzhalter 7">
            <a:extLst>
              <a:ext uri="{FF2B5EF4-FFF2-40B4-BE49-F238E27FC236}">
                <a16:creationId xmlns:a16="http://schemas.microsoft.com/office/drawing/2014/main" id="{B48D8710-7A8A-E242-9617-F47B068781F0}"/>
              </a:ext>
            </a:extLst>
          </p:cNvPr>
          <p:cNvSpPr>
            <a:spLocks noGrp="1"/>
          </p:cNvSpPr>
          <p:nvPr>
            <p:ph type="ftr" sz="quarter" idx="15"/>
          </p:nvPr>
        </p:nvSpPr>
        <p:spPr/>
        <p:txBody>
          <a:bodyPr/>
          <a:lstStyle/>
          <a:p>
            <a:r>
              <a:rPr lang="de-AT" dirty="0"/>
              <a:t>Dienststelle</a:t>
            </a:r>
          </a:p>
        </p:txBody>
      </p:sp>
      <p:sp>
        <p:nvSpPr>
          <p:cNvPr id="9" name="Foliennummernplatzhalter 8">
            <a:extLst>
              <a:ext uri="{FF2B5EF4-FFF2-40B4-BE49-F238E27FC236}">
                <a16:creationId xmlns:a16="http://schemas.microsoft.com/office/drawing/2014/main" id="{2156DE12-90D1-694C-9061-506816B8D951}"/>
              </a:ext>
            </a:extLst>
          </p:cNvPr>
          <p:cNvSpPr>
            <a:spLocks noGrp="1"/>
          </p:cNvSpPr>
          <p:nvPr>
            <p:ph type="sldNum" sz="quarter" idx="16"/>
          </p:nvPr>
        </p:nvSpPr>
        <p:spPr/>
        <p:txBody>
          <a:bodyPr/>
          <a:lstStyle/>
          <a:p>
            <a:r>
              <a:rPr lang="de-AT" dirty="0"/>
              <a:t>Seite </a:t>
            </a:r>
            <a:fld id="{840E6F71-C585-6B46-81AE-EEDDC32569D3}" type="slidenum">
              <a:rPr lang="de-AT" smtClean="0"/>
              <a:pPr/>
              <a:t>‹Nr.›</a:t>
            </a:fld>
            <a:endParaRPr lang="de-AT" dirty="0"/>
          </a:p>
        </p:txBody>
      </p:sp>
      <p:sp>
        <p:nvSpPr>
          <p:cNvPr id="4" name="Textplatzhalter 3">
            <a:extLst>
              <a:ext uri="{FF2B5EF4-FFF2-40B4-BE49-F238E27FC236}">
                <a16:creationId xmlns:a16="http://schemas.microsoft.com/office/drawing/2014/main" id="{2E0E4652-8D25-284B-8E08-B0A5946B2139}"/>
              </a:ext>
            </a:extLst>
          </p:cNvPr>
          <p:cNvSpPr>
            <a:spLocks noGrp="1"/>
          </p:cNvSpPr>
          <p:nvPr>
            <p:ph type="body" sz="quarter" idx="17"/>
          </p:nvPr>
        </p:nvSpPr>
        <p:spPr>
          <a:xfrm>
            <a:off x="1343025" y="1916113"/>
            <a:ext cx="9505950" cy="4176712"/>
          </a:xfrm>
        </p:spPr>
        <p:txBody>
          <a:bodyPr/>
          <a:lstStyle>
            <a:lvl1pPr marL="457200" indent="-457200">
              <a:buFont typeface="+mj-lt"/>
              <a:buAutoNum type="arabicPeriod"/>
              <a:defRPr/>
            </a:lvl1pPr>
            <a:lvl2pPr marL="914400" indent="-457200">
              <a:buFont typeface="+mj-lt"/>
              <a:buAutoNum type="arabicPeriod"/>
              <a:defRPr/>
            </a:lvl2pPr>
            <a:lvl3pPr marL="1371600" indent="-457200">
              <a:buFont typeface="+mj-lt"/>
              <a:buAutoNum type="arabicPeriod"/>
              <a:defRPr/>
            </a:lvl3pPr>
            <a:lvl4pPr marL="1828800" indent="-457200">
              <a:buFont typeface="+mj-lt"/>
              <a:buAutoNum type="arabicPeriod"/>
              <a:defRPr/>
            </a:lvl4pPr>
            <a:lvl5pPr marL="2286000" indent="-457200">
              <a:buFont typeface="+mj-lt"/>
              <a:buAutoNum type="arabicPeriod"/>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AT" dirty="0"/>
          </a:p>
        </p:txBody>
      </p:sp>
    </p:spTree>
    <p:extLst>
      <p:ext uri="{BB962C8B-B14F-4D97-AF65-F5344CB8AC3E}">
        <p14:creationId xmlns:p14="http://schemas.microsoft.com/office/powerpoint/2010/main" val="1017055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 Textblöck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12AAD5-1DA8-844E-A14F-6EF6CA536E6B}"/>
              </a:ext>
            </a:extLst>
          </p:cNvPr>
          <p:cNvSpPr>
            <a:spLocks noGrp="1"/>
          </p:cNvSpPr>
          <p:nvPr>
            <p:ph type="title"/>
          </p:nvPr>
        </p:nvSpPr>
        <p:spPr/>
        <p:txBody>
          <a:bodyPr/>
          <a:lstStyle/>
          <a:p>
            <a:r>
              <a:rPr lang="de-DE"/>
              <a:t>Titelmasterformat durch Klicken bearbeiten</a:t>
            </a:r>
            <a:endParaRPr lang="de-AT"/>
          </a:p>
        </p:txBody>
      </p:sp>
      <p:sp>
        <p:nvSpPr>
          <p:cNvPr id="7" name="Textplatzhalter 6">
            <a:extLst>
              <a:ext uri="{FF2B5EF4-FFF2-40B4-BE49-F238E27FC236}">
                <a16:creationId xmlns:a16="http://schemas.microsoft.com/office/drawing/2014/main" id="{33B4240D-91C2-7047-83DD-0B20D8BD6662}"/>
              </a:ext>
            </a:extLst>
          </p:cNvPr>
          <p:cNvSpPr>
            <a:spLocks noGrp="1"/>
          </p:cNvSpPr>
          <p:nvPr>
            <p:ph type="body" sz="quarter" idx="13"/>
          </p:nvPr>
        </p:nvSpPr>
        <p:spPr>
          <a:xfrm>
            <a:off x="1343025" y="1916113"/>
            <a:ext cx="4495800" cy="4176712"/>
          </a:xfrm>
        </p:spPr>
        <p:txBody>
          <a:bodyPr/>
          <a:lstStyle>
            <a:lvl1pPr marL="0" indent="0">
              <a:buFontTx/>
              <a:buNone/>
              <a:defRPr/>
            </a:lvl1pPr>
          </a:lstStyle>
          <a:p>
            <a:pPr lvl="0"/>
            <a:r>
              <a:rPr lang="de-DE"/>
              <a:t>Formatvorlagen des Textmasters bearbeiten</a:t>
            </a:r>
          </a:p>
        </p:txBody>
      </p:sp>
      <p:sp>
        <p:nvSpPr>
          <p:cNvPr id="8" name="Textplatzhalter 6">
            <a:extLst>
              <a:ext uri="{FF2B5EF4-FFF2-40B4-BE49-F238E27FC236}">
                <a16:creationId xmlns:a16="http://schemas.microsoft.com/office/drawing/2014/main" id="{0B90D779-0D17-544A-AE59-DAF784437A92}"/>
              </a:ext>
            </a:extLst>
          </p:cNvPr>
          <p:cNvSpPr>
            <a:spLocks noGrp="1"/>
          </p:cNvSpPr>
          <p:nvPr>
            <p:ph type="body" sz="quarter" idx="14"/>
          </p:nvPr>
        </p:nvSpPr>
        <p:spPr>
          <a:xfrm>
            <a:off x="6353173" y="1892299"/>
            <a:ext cx="4495802" cy="4200525"/>
          </a:xfrm>
        </p:spPr>
        <p:txBody>
          <a:bodyPr/>
          <a:lstStyle>
            <a:lvl1pPr marL="0" indent="0">
              <a:buFontTx/>
              <a:buNone/>
              <a:defRPr/>
            </a:lvl1pPr>
          </a:lstStyle>
          <a:p>
            <a:pPr lvl="0"/>
            <a:r>
              <a:rPr lang="de-DE"/>
              <a:t>Formatvorlagen des Textmasters bearbeiten</a:t>
            </a:r>
          </a:p>
        </p:txBody>
      </p:sp>
      <p:sp>
        <p:nvSpPr>
          <p:cNvPr id="6" name="Datumsplatzhalter 5">
            <a:extLst>
              <a:ext uri="{FF2B5EF4-FFF2-40B4-BE49-F238E27FC236}">
                <a16:creationId xmlns:a16="http://schemas.microsoft.com/office/drawing/2014/main" id="{8B750A87-7ECB-884B-AFE2-4815BAB4652A}"/>
              </a:ext>
            </a:extLst>
          </p:cNvPr>
          <p:cNvSpPr>
            <a:spLocks noGrp="1"/>
          </p:cNvSpPr>
          <p:nvPr>
            <p:ph type="dt" sz="half" idx="15"/>
          </p:nvPr>
        </p:nvSpPr>
        <p:spPr/>
        <p:txBody>
          <a:bodyPr/>
          <a:lstStyle/>
          <a:p>
            <a:r>
              <a:rPr lang="de-DE" dirty="0"/>
              <a:t>Thema der Präsentation // 10. April 2018</a:t>
            </a:r>
            <a:endParaRPr lang="de-AT" dirty="0"/>
          </a:p>
        </p:txBody>
      </p:sp>
      <p:sp>
        <p:nvSpPr>
          <p:cNvPr id="9" name="Fußzeilenplatzhalter 8">
            <a:extLst>
              <a:ext uri="{FF2B5EF4-FFF2-40B4-BE49-F238E27FC236}">
                <a16:creationId xmlns:a16="http://schemas.microsoft.com/office/drawing/2014/main" id="{6E0AF28B-BDE4-4D4E-AEFE-D393F91939D5}"/>
              </a:ext>
            </a:extLst>
          </p:cNvPr>
          <p:cNvSpPr>
            <a:spLocks noGrp="1"/>
          </p:cNvSpPr>
          <p:nvPr>
            <p:ph type="ftr" sz="quarter" idx="16"/>
          </p:nvPr>
        </p:nvSpPr>
        <p:spPr/>
        <p:txBody>
          <a:bodyPr/>
          <a:lstStyle/>
          <a:p>
            <a:r>
              <a:rPr lang="de-AT" dirty="0"/>
              <a:t>Dienststelle</a:t>
            </a:r>
          </a:p>
        </p:txBody>
      </p:sp>
      <p:sp>
        <p:nvSpPr>
          <p:cNvPr id="10" name="Foliennummernplatzhalter 9">
            <a:extLst>
              <a:ext uri="{FF2B5EF4-FFF2-40B4-BE49-F238E27FC236}">
                <a16:creationId xmlns:a16="http://schemas.microsoft.com/office/drawing/2014/main" id="{BFD273C8-8124-134C-81D1-1DE2FE2DA11A}"/>
              </a:ext>
            </a:extLst>
          </p:cNvPr>
          <p:cNvSpPr>
            <a:spLocks noGrp="1"/>
          </p:cNvSpPr>
          <p:nvPr>
            <p:ph type="sldNum" sz="quarter" idx="17"/>
          </p:nvPr>
        </p:nvSpPr>
        <p:spPr/>
        <p:txBody>
          <a:bodyPr/>
          <a:lstStyle/>
          <a:p>
            <a:r>
              <a:rPr lang="de-AT" dirty="0"/>
              <a:t>Seite </a:t>
            </a:r>
            <a:fld id="{840E6F71-C585-6B46-81AE-EEDDC32569D3}" type="slidenum">
              <a:rPr lang="de-AT" smtClean="0"/>
              <a:pPr/>
              <a:t>‹Nr.›</a:t>
            </a:fld>
            <a:endParaRPr lang="de-AT" dirty="0"/>
          </a:p>
        </p:txBody>
      </p:sp>
    </p:spTree>
    <p:extLst>
      <p:ext uri="{BB962C8B-B14F-4D97-AF65-F5344CB8AC3E}">
        <p14:creationId xmlns:p14="http://schemas.microsoft.com/office/powerpoint/2010/main" val="3421837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ild li Text r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12AAD5-1DA8-844E-A14F-6EF6CA536E6B}"/>
              </a:ext>
            </a:extLst>
          </p:cNvPr>
          <p:cNvSpPr>
            <a:spLocks noGrp="1"/>
          </p:cNvSpPr>
          <p:nvPr>
            <p:ph type="title"/>
          </p:nvPr>
        </p:nvSpPr>
        <p:spPr/>
        <p:txBody>
          <a:bodyPr/>
          <a:lstStyle/>
          <a:p>
            <a:r>
              <a:rPr lang="de-DE"/>
              <a:t>Titelmasterformat durch Klicken bearbeiten</a:t>
            </a:r>
            <a:endParaRPr lang="de-AT"/>
          </a:p>
        </p:txBody>
      </p:sp>
      <p:sp>
        <p:nvSpPr>
          <p:cNvPr id="8" name="Textplatzhalter 6">
            <a:extLst>
              <a:ext uri="{FF2B5EF4-FFF2-40B4-BE49-F238E27FC236}">
                <a16:creationId xmlns:a16="http://schemas.microsoft.com/office/drawing/2014/main" id="{0B90D779-0D17-544A-AE59-DAF784437A92}"/>
              </a:ext>
            </a:extLst>
          </p:cNvPr>
          <p:cNvSpPr>
            <a:spLocks noGrp="1"/>
          </p:cNvSpPr>
          <p:nvPr>
            <p:ph type="body" sz="quarter" idx="14"/>
          </p:nvPr>
        </p:nvSpPr>
        <p:spPr>
          <a:xfrm>
            <a:off x="6353173" y="1892299"/>
            <a:ext cx="4495802" cy="4200525"/>
          </a:xfrm>
        </p:spPr>
        <p:txBody>
          <a:bodyPr/>
          <a:lstStyle>
            <a:lvl1pPr marL="0" indent="0">
              <a:buFontTx/>
              <a:buNone/>
              <a:defRPr/>
            </a:lvl1pPr>
          </a:lstStyle>
          <a:p>
            <a:pPr lvl="0"/>
            <a:r>
              <a:rPr lang="de-DE"/>
              <a:t>Formatvorlagen des Textmasters bearbeiten</a:t>
            </a:r>
          </a:p>
        </p:txBody>
      </p:sp>
      <p:sp>
        <p:nvSpPr>
          <p:cNvPr id="9" name="Bildplatzhalter 8">
            <a:extLst>
              <a:ext uri="{FF2B5EF4-FFF2-40B4-BE49-F238E27FC236}">
                <a16:creationId xmlns:a16="http://schemas.microsoft.com/office/drawing/2014/main" id="{EE177852-762D-AD48-8DED-E7BB0154CCF9}"/>
              </a:ext>
            </a:extLst>
          </p:cNvPr>
          <p:cNvSpPr>
            <a:spLocks noGrp="1"/>
          </p:cNvSpPr>
          <p:nvPr>
            <p:ph type="pic" sz="quarter" idx="15"/>
          </p:nvPr>
        </p:nvSpPr>
        <p:spPr>
          <a:xfrm>
            <a:off x="1343025" y="1916113"/>
            <a:ext cx="4752975" cy="4176712"/>
          </a:xfrm>
        </p:spPr>
        <p:txBody>
          <a:bodyPr/>
          <a:lstStyle/>
          <a:p>
            <a:r>
              <a:rPr lang="de-DE" dirty="0"/>
              <a:t>Bild durch Klicken auf Symbol hinzufügen</a:t>
            </a:r>
            <a:endParaRPr lang="de-AT" dirty="0"/>
          </a:p>
        </p:txBody>
      </p:sp>
      <p:sp>
        <p:nvSpPr>
          <p:cNvPr id="6" name="Datumsplatzhalter 5">
            <a:extLst>
              <a:ext uri="{FF2B5EF4-FFF2-40B4-BE49-F238E27FC236}">
                <a16:creationId xmlns:a16="http://schemas.microsoft.com/office/drawing/2014/main" id="{F6EA5BA6-53FD-AD40-9093-689ACC7D6226}"/>
              </a:ext>
            </a:extLst>
          </p:cNvPr>
          <p:cNvSpPr>
            <a:spLocks noGrp="1"/>
          </p:cNvSpPr>
          <p:nvPr>
            <p:ph type="dt" sz="half" idx="16"/>
          </p:nvPr>
        </p:nvSpPr>
        <p:spPr/>
        <p:txBody>
          <a:bodyPr/>
          <a:lstStyle/>
          <a:p>
            <a:r>
              <a:rPr lang="de-DE" dirty="0"/>
              <a:t>Thema der Präsentation // 10. April 2018</a:t>
            </a:r>
            <a:endParaRPr lang="de-AT" dirty="0"/>
          </a:p>
        </p:txBody>
      </p:sp>
      <p:sp>
        <p:nvSpPr>
          <p:cNvPr id="7" name="Fußzeilenplatzhalter 6">
            <a:extLst>
              <a:ext uri="{FF2B5EF4-FFF2-40B4-BE49-F238E27FC236}">
                <a16:creationId xmlns:a16="http://schemas.microsoft.com/office/drawing/2014/main" id="{AD040377-4F74-A145-9628-8D0D7E8623C2}"/>
              </a:ext>
            </a:extLst>
          </p:cNvPr>
          <p:cNvSpPr>
            <a:spLocks noGrp="1"/>
          </p:cNvSpPr>
          <p:nvPr>
            <p:ph type="ftr" sz="quarter" idx="17"/>
          </p:nvPr>
        </p:nvSpPr>
        <p:spPr/>
        <p:txBody>
          <a:bodyPr/>
          <a:lstStyle/>
          <a:p>
            <a:r>
              <a:rPr lang="de-AT" dirty="0"/>
              <a:t>Dienststelle</a:t>
            </a:r>
          </a:p>
        </p:txBody>
      </p:sp>
      <p:sp>
        <p:nvSpPr>
          <p:cNvPr id="10" name="Foliennummernplatzhalter 9">
            <a:extLst>
              <a:ext uri="{FF2B5EF4-FFF2-40B4-BE49-F238E27FC236}">
                <a16:creationId xmlns:a16="http://schemas.microsoft.com/office/drawing/2014/main" id="{400EF00D-D303-EB46-9BB2-B0395B63A422}"/>
              </a:ext>
            </a:extLst>
          </p:cNvPr>
          <p:cNvSpPr>
            <a:spLocks noGrp="1"/>
          </p:cNvSpPr>
          <p:nvPr>
            <p:ph type="sldNum" sz="quarter" idx="18"/>
          </p:nvPr>
        </p:nvSpPr>
        <p:spPr/>
        <p:txBody>
          <a:bodyPr/>
          <a:lstStyle/>
          <a:p>
            <a:r>
              <a:rPr lang="de-AT" dirty="0"/>
              <a:t>Seite </a:t>
            </a:r>
            <a:fld id="{840E6F71-C585-6B46-81AE-EEDDC32569D3}" type="slidenum">
              <a:rPr lang="de-AT" smtClean="0"/>
              <a:pPr/>
              <a:t>‹Nr.›</a:t>
            </a:fld>
            <a:endParaRPr lang="de-AT" dirty="0"/>
          </a:p>
        </p:txBody>
      </p:sp>
    </p:spTree>
    <p:extLst>
      <p:ext uri="{BB962C8B-B14F-4D97-AF65-F5344CB8AC3E}">
        <p14:creationId xmlns:p14="http://schemas.microsoft.com/office/powerpoint/2010/main" val="2299668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 li Bild r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12AAD5-1DA8-844E-A14F-6EF6CA536E6B}"/>
              </a:ext>
            </a:extLst>
          </p:cNvPr>
          <p:cNvSpPr>
            <a:spLocks noGrp="1"/>
          </p:cNvSpPr>
          <p:nvPr>
            <p:ph type="title"/>
          </p:nvPr>
        </p:nvSpPr>
        <p:spPr/>
        <p:txBody>
          <a:bodyPr/>
          <a:lstStyle/>
          <a:p>
            <a:r>
              <a:rPr lang="de-DE"/>
              <a:t>Titelmasterformat durch Klicken bearbeiten</a:t>
            </a:r>
            <a:endParaRPr lang="de-AT"/>
          </a:p>
        </p:txBody>
      </p:sp>
      <p:sp>
        <p:nvSpPr>
          <p:cNvPr id="7" name="Textplatzhalter 6">
            <a:extLst>
              <a:ext uri="{FF2B5EF4-FFF2-40B4-BE49-F238E27FC236}">
                <a16:creationId xmlns:a16="http://schemas.microsoft.com/office/drawing/2014/main" id="{33B4240D-91C2-7047-83DD-0B20D8BD6662}"/>
              </a:ext>
            </a:extLst>
          </p:cNvPr>
          <p:cNvSpPr>
            <a:spLocks noGrp="1"/>
          </p:cNvSpPr>
          <p:nvPr>
            <p:ph type="body" sz="quarter" idx="13"/>
          </p:nvPr>
        </p:nvSpPr>
        <p:spPr>
          <a:xfrm>
            <a:off x="1343025" y="1916113"/>
            <a:ext cx="4495800" cy="4176712"/>
          </a:xfrm>
        </p:spPr>
        <p:txBody>
          <a:bodyPr/>
          <a:lstStyle>
            <a:lvl1pPr marL="0" indent="0">
              <a:buFontTx/>
              <a:buNone/>
              <a:defRPr/>
            </a:lvl1pPr>
          </a:lstStyle>
          <a:p>
            <a:pPr lvl="0"/>
            <a:r>
              <a:rPr lang="de-DE"/>
              <a:t>Formatvorlagen des Textmasters bearbeiten</a:t>
            </a:r>
          </a:p>
        </p:txBody>
      </p:sp>
      <p:sp>
        <p:nvSpPr>
          <p:cNvPr id="9" name="Bildplatzhalter 8">
            <a:extLst>
              <a:ext uri="{FF2B5EF4-FFF2-40B4-BE49-F238E27FC236}">
                <a16:creationId xmlns:a16="http://schemas.microsoft.com/office/drawing/2014/main" id="{D6B86E1A-2E5D-994A-9274-DDFC4BB1217A}"/>
              </a:ext>
            </a:extLst>
          </p:cNvPr>
          <p:cNvSpPr>
            <a:spLocks noGrp="1"/>
          </p:cNvSpPr>
          <p:nvPr>
            <p:ph type="pic" sz="quarter" idx="14"/>
          </p:nvPr>
        </p:nvSpPr>
        <p:spPr>
          <a:xfrm>
            <a:off x="6096000" y="1916113"/>
            <a:ext cx="4752975" cy="4176712"/>
          </a:xfrm>
        </p:spPr>
        <p:txBody>
          <a:bodyPr/>
          <a:lstStyle/>
          <a:p>
            <a:r>
              <a:rPr lang="de-DE" dirty="0"/>
              <a:t>Bild durch Klicken auf Symbol hinzufügen</a:t>
            </a:r>
            <a:endParaRPr lang="de-AT" dirty="0"/>
          </a:p>
        </p:txBody>
      </p:sp>
      <p:sp>
        <p:nvSpPr>
          <p:cNvPr id="6" name="Datumsplatzhalter 5">
            <a:extLst>
              <a:ext uri="{FF2B5EF4-FFF2-40B4-BE49-F238E27FC236}">
                <a16:creationId xmlns:a16="http://schemas.microsoft.com/office/drawing/2014/main" id="{85D14713-827E-F942-BBF0-E98A36B1FD30}"/>
              </a:ext>
            </a:extLst>
          </p:cNvPr>
          <p:cNvSpPr>
            <a:spLocks noGrp="1"/>
          </p:cNvSpPr>
          <p:nvPr>
            <p:ph type="dt" sz="half" idx="15"/>
          </p:nvPr>
        </p:nvSpPr>
        <p:spPr/>
        <p:txBody>
          <a:bodyPr/>
          <a:lstStyle/>
          <a:p>
            <a:r>
              <a:rPr lang="de-DE" dirty="0"/>
              <a:t>Thema der Präsentation // 10. April 2018</a:t>
            </a:r>
            <a:endParaRPr lang="de-AT" dirty="0"/>
          </a:p>
        </p:txBody>
      </p:sp>
      <p:sp>
        <p:nvSpPr>
          <p:cNvPr id="8" name="Fußzeilenplatzhalter 7">
            <a:extLst>
              <a:ext uri="{FF2B5EF4-FFF2-40B4-BE49-F238E27FC236}">
                <a16:creationId xmlns:a16="http://schemas.microsoft.com/office/drawing/2014/main" id="{3D98CF2D-89EF-3B4F-A450-10809B0EABC4}"/>
              </a:ext>
            </a:extLst>
          </p:cNvPr>
          <p:cNvSpPr>
            <a:spLocks noGrp="1"/>
          </p:cNvSpPr>
          <p:nvPr>
            <p:ph type="ftr" sz="quarter" idx="16"/>
          </p:nvPr>
        </p:nvSpPr>
        <p:spPr/>
        <p:txBody>
          <a:bodyPr/>
          <a:lstStyle/>
          <a:p>
            <a:r>
              <a:rPr lang="de-AT" dirty="0"/>
              <a:t>Dienststelle</a:t>
            </a:r>
          </a:p>
        </p:txBody>
      </p:sp>
      <p:sp>
        <p:nvSpPr>
          <p:cNvPr id="10" name="Foliennummernplatzhalter 9">
            <a:extLst>
              <a:ext uri="{FF2B5EF4-FFF2-40B4-BE49-F238E27FC236}">
                <a16:creationId xmlns:a16="http://schemas.microsoft.com/office/drawing/2014/main" id="{90381FE3-C591-9B4A-AE00-78F91BFBB7BC}"/>
              </a:ext>
            </a:extLst>
          </p:cNvPr>
          <p:cNvSpPr>
            <a:spLocks noGrp="1"/>
          </p:cNvSpPr>
          <p:nvPr>
            <p:ph type="sldNum" sz="quarter" idx="17"/>
          </p:nvPr>
        </p:nvSpPr>
        <p:spPr/>
        <p:txBody>
          <a:bodyPr/>
          <a:lstStyle/>
          <a:p>
            <a:r>
              <a:rPr lang="de-AT" dirty="0"/>
              <a:t>Seite </a:t>
            </a:r>
            <a:fld id="{840E6F71-C585-6B46-81AE-EEDDC32569D3}" type="slidenum">
              <a:rPr lang="de-AT" smtClean="0"/>
              <a:pPr/>
              <a:t>‹Nr.›</a:t>
            </a:fld>
            <a:endParaRPr lang="de-AT" dirty="0"/>
          </a:p>
        </p:txBody>
      </p:sp>
    </p:spTree>
    <p:extLst>
      <p:ext uri="{BB962C8B-B14F-4D97-AF65-F5344CB8AC3E}">
        <p14:creationId xmlns:p14="http://schemas.microsoft.com/office/powerpoint/2010/main" val="3735086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ild gross">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12AAD5-1DA8-844E-A14F-6EF6CA536E6B}"/>
              </a:ext>
            </a:extLst>
          </p:cNvPr>
          <p:cNvSpPr>
            <a:spLocks noGrp="1"/>
          </p:cNvSpPr>
          <p:nvPr>
            <p:ph type="title"/>
          </p:nvPr>
        </p:nvSpPr>
        <p:spPr/>
        <p:txBody>
          <a:bodyPr/>
          <a:lstStyle/>
          <a:p>
            <a:r>
              <a:rPr lang="de-DE"/>
              <a:t>Titelmasterformat durch Klicken bearbeiten</a:t>
            </a:r>
            <a:endParaRPr lang="de-AT"/>
          </a:p>
        </p:txBody>
      </p:sp>
      <p:sp>
        <p:nvSpPr>
          <p:cNvPr id="9" name="Bildplatzhalter 8">
            <a:extLst>
              <a:ext uri="{FF2B5EF4-FFF2-40B4-BE49-F238E27FC236}">
                <a16:creationId xmlns:a16="http://schemas.microsoft.com/office/drawing/2014/main" id="{D6B86E1A-2E5D-994A-9274-DDFC4BB1217A}"/>
              </a:ext>
            </a:extLst>
          </p:cNvPr>
          <p:cNvSpPr>
            <a:spLocks noGrp="1"/>
          </p:cNvSpPr>
          <p:nvPr>
            <p:ph type="pic" sz="quarter" idx="14"/>
          </p:nvPr>
        </p:nvSpPr>
        <p:spPr>
          <a:xfrm>
            <a:off x="1343026" y="1916113"/>
            <a:ext cx="7212251" cy="4176712"/>
          </a:xfrm>
        </p:spPr>
        <p:txBody>
          <a:bodyPr/>
          <a:lstStyle/>
          <a:p>
            <a:r>
              <a:rPr lang="de-DE" dirty="0"/>
              <a:t>Bild durch Klicken auf Symbol hinzufügen</a:t>
            </a:r>
            <a:endParaRPr lang="de-AT" dirty="0"/>
          </a:p>
        </p:txBody>
      </p:sp>
      <p:sp>
        <p:nvSpPr>
          <p:cNvPr id="6" name="Datumsplatzhalter 5">
            <a:extLst>
              <a:ext uri="{FF2B5EF4-FFF2-40B4-BE49-F238E27FC236}">
                <a16:creationId xmlns:a16="http://schemas.microsoft.com/office/drawing/2014/main" id="{C2267AEF-9687-0C48-959A-24DB0AD34EF0}"/>
              </a:ext>
            </a:extLst>
          </p:cNvPr>
          <p:cNvSpPr>
            <a:spLocks noGrp="1"/>
          </p:cNvSpPr>
          <p:nvPr>
            <p:ph type="dt" sz="half" idx="15"/>
          </p:nvPr>
        </p:nvSpPr>
        <p:spPr/>
        <p:txBody>
          <a:bodyPr/>
          <a:lstStyle/>
          <a:p>
            <a:r>
              <a:rPr lang="de-DE" dirty="0"/>
              <a:t>Thema der Präsentation // 10. April 2018</a:t>
            </a:r>
            <a:endParaRPr lang="de-AT" dirty="0"/>
          </a:p>
        </p:txBody>
      </p:sp>
      <p:sp>
        <p:nvSpPr>
          <p:cNvPr id="7" name="Fußzeilenplatzhalter 6">
            <a:extLst>
              <a:ext uri="{FF2B5EF4-FFF2-40B4-BE49-F238E27FC236}">
                <a16:creationId xmlns:a16="http://schemas.microsoft.com/office/drawing/2014/main" id="{92A61398-9B66-7E48-A4CA-EA2A085E6FFA}"/>
              </a:ext>
            </a:extLst>
          </p:cNvPr>
          <p:cNvSpPr>
            <a:spLocks noGrp="1"/>
          </p:cNvSpPr>
          <p:nvPr>
            <p:ph type="ftr" sz="quarter" idx="16"/>
          </p:nvPr>
        </p:nvSpPr>
        <p:spPr/>
        <p:txBody>
          <a:bodyPr/>
          <a:lstStyle/>
          <a:p>
            <a:r>
              <a:rPr lang="de-AT" dirty="0"/>
              <a:t>Dienststelle</a:t>
            </a:r>
          </a:p>
        </p:txBody>
      </p:sp>
      <p:sp>
        <p:nvSpPr>
          <p:cNvPr id="8" name="Foliennummernplatzhalter 7">
            <a:extLst>
              <a:ext uri="{FF2B5EF4-FFF2-40B4-BE49-F238E27FC236}">
                <a16:creationId xmlns:a16="http://schemas.microsoft.com/office/drawing/2014/main" id="{F8B0F585-7B7F-9348-A85E-34D14E3CF067}"/>
              </a:ext>
            </a:extLst>
          </p:cNvPr>
          <p:cNvSpPr>
            <a:spLocks noGrp="1"/>
          </p:cNvSpPr>
          <p:nvPr>
            <p:ph type="sldNum" sz="quarter" idx="17"/>
          </p:nvPr>
        </p:nvSpPr>
        <p:spPr/>
        <p:txBody>
          <a:bodyPr/>
          <a:lstStyle/>
          <a:p>
            <a:r>
              <a:rPr lang="de-AT" dirty="0"/>
              <a:t>Seite </a:t>
            </a:r>
            <a:fld id="{840E6F71-C585-6B46-81AE-EEDDC32569D3}" type="slidenum">
              <a:rPr lang="de-AT" smtClean="0"/>
              <a:pPr/>
              <a:t>‹Nr.›</a:t>
            </a:fld>
            <a:endParaRPr lang="de-AT" dirty="0"/>
          </a:p>
        </p:txBody>
      </p:sp>
      <p:sp>
        <p:nvSpPr>
          <p:cNvPr id="10" name="Textplatzhalter 6">
            <a:extLst>
              <a:ext uri="{FF2B5EF4-FFF2-40B4-BE49-F238E27FC236}">
                <a16:creationId xmlns:a16="http://schemas.microsoft.com/office/drawing/2014/main" id="{688EDE8C-2BA1-DA49-8EF2-C123FE49FE26}"/>
              </a:ext>
            </a:extLst>
          </p:cNvPr>
          <p:cNvSpPr>
            <a:spLocks noGrp="1"/>
          </p:cNvSpPr>
          <p:nvPr>
            <p:ph type="body" sz="quarter" idx="13"/>
          </p:nvPr>
        </p:nvSpPr>
        <p:spPr>
          <a:xfrm>
            <a:off x="8680537" y="1916113"/>
            <a:ext cx="2177962" cy="4176712"/>
          </a:xfrm>
        </p:spPr>
        <p:txBody>
          <a:bodyPr/>
          <a:lstStyle>
            <a:lvl1pPr marL="0" indent="0">
              <a:buFontTx/>
              <a:buNone/>
              <a:defRPr sz="1700" baseline="0"/>
            </a:lvl1pPr>
          </a:lstStyle>
          <a:p>
            <a:pPr lvl="0"/>
            <a:r>
              <a:rPr lang="de-DE"/>
              <a:t>Formatvorlagen des Textmasters bearbeiten</a:t>
            </a:r>
          </a:p>
        </p:txBody>
      </p:sp>
    </p:spTree>
    <p:extLst>
      <p:ext uri="{BB962C8B-B14F-4D97-AF65-F5344CB8AC3E}">
        <p14:creationId xmlns:p14="http://schemas.microsoft.com/office/powerpoint/2010/main" val="1476125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 Bilder +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12AAD5-1DA8-844E-A14F-6EF6CA536E6B}"/>
              </a:ext>
            </a:extLst>
          </p:cNvPr>
          <p:cNvSpPr>
            <a:spLocks noGrp="1"/>
          </p:cNvSpPr>
          <p:nvPr>
            <p:ph type="title"/>
          </p:nvPr>
        </p:nvSpPr>
        <p:spPr/>
        <p:txBody>
          <a:bodyPr/>
          <a:lstStyle/>
          <a:p>
            <a:r>
              <a:rPr lang="de-DE"/>
              <a:t>Titelmasterformat durch Klicken bearbeiten</a:t>
            </a:r>
            <a:endParaRPr lang="de-AT" dirty="0"/>
          </a:p>
        </p:txBody>
      </p:sp>
      <p:sp>
        <p:nvSpPr>
          <p:cNvPr id="7" name="Textplatzhalter 6">
            <a:extLst>
              <a:ext uri="{FF2B5EF4-FFF2-40B4-BE49-F238E27FC236}">
                <a16:creationId xmlns:a16="http://schemas.microsoft.com/office/drawing/2014/main" id="{33B4240D-91C2-7047-83DD-0B20D8BD6662}"/>
              </a:ext>
            </a:extLst>
          </p:cNvPr>
          <p:cNvSpPr>
            <a:spLocks noGrp="1"/>
          </p:cNvSpPr>
          <p:nvPr>
            <p:ph type="body" sz="quarter" idx="13"/>
          </p:nvPr>
        </p:nvSpPr>
        <p:spPr>
          <a:xfrm>
            <a:off x="6342185" y="4431324"/>
            <a:ext cx="4495800" cy="1661502"/>
          </a:xfrm>
        </p:spPr>
        <p:txBody>
          <a:bodyPr/>
          <a:lstStyle>
            <a:lvl1pPr marL="0" indent="0">
              <a:buFontTx/>
              <a:buNone/>
              <a:defRPr/>
            </a:lvl1pPr>
          </a:lstStyle>
          <a:p>
            <a:pPr lvl="0"/>
            <a:r>
              <a:rPr lang="de-DE"/>
              <a:t>Formatvorlagen des Textmasters bearbeiten</a:t>
            </a:r>
          </a:p>
        </p:txBody>
      </p:sp>
      <p:sp>
        <p:nvSpPr>
          <p:cNvPr id="9" name="Bildplatzhalter 8">
            <a:extLst>
              <a:ext uri="{FF2B5EF4-FFF2-40B4-BE49-F238E27FC236}">
                <a16:creationId xmlns:a16="http://schemas.microsoft.com/office/drawing/2014/main" id="{D6B86E1A-2E5D-994A-9274-DDFC4BB1217A}"/>
              </a:ext>
            </a:extLst>
          </p:cNvPr>
          <p:cNvSpPr>
            <a:spLocks noGrp="1"/>
          </p:cNvSpPr>
          <p:nvPr>
            <p:ph type="pic" sz="quarter" idx="14"/>
          </p:nvPr>
        </p:nvSpPr>
        <p:spPr>
          <a:xfrm>
            <a:off x="6342185" y="1916113"/>
            <a:ext cx="4506790" cy="2315918"/>
          </a:xfrm>
        </p:spPr>
        <p:txBody>
          <a:bodyPr/>
          <a:lstStyle/>
          <a:p>
            <a:r>
              <a:rPr lang="de-DE" dirty="0"/>
              <a:t>Bild durch Klicken auf Symbol hinzufügen</a:t>
            </a:r>
            <a:endParaRPr lang="de-AT" dirty="0"/>
          </a:p>
        </p:txBody>
      </p:sp>
      <p:sp>
        <p:nvSpPr>
          <p:cNvPr id="8" name="Textplatzhalter 6">
            <a:extLst>
              <a:ext uri="{FF2B5EF4-FFF2-40B4-BE49-F238E27FC236}">
                <a16:creationId xmlns:a16="http://schemas.microsoft.com/office/drawing/2014/main" id="{C076339C-9F76-A449-ABF6-E2BC73CA9F86}"/>
              </a:ext>
            </a:extLst>
          </p:cNvPr>
          <p:cNvSpPr>
            <a:spLocks noGrp="1"/>
          </p:cNvSpPr>
          <p:nvPr>
            <p:ph type="body" sz="quarter" idx="15"/>
          </p:nvPr>
        </p:nvSpPr>
        <p:spPr>
          <a:xfrm>
            <a:off x="1343025" y="4431324"/>
            <a:ext cx="4495800" cy="1661502"/>
          </a:xfrm>
        </p:spPr>
        <p:txBody>
          <a:bodyPr/>
          <a:lstStyle>
            <a:lvl1pPr marL="0" indent="0">
              <a:buFontTx/>
              <a:buNone/>
              <a:defRPr/>
            </a:lvl1pPr>
          </a:lstStyle>
          <a:p>
            <a:pPr lvl="0"/>
            <a:r>
              <a:rPr lang="de-DE"/>
              <a:t>Formatvorlagen des Textmasters bearbeiten</a:t>
            </a:r>
          </a:p>
        </p:txBody>
      </p:sp>
      <p:sp>
        <p:nvSpPr>
          <p:cNvPr id="10" name="Bildplatzhalter 8">
            <a:extLst>
              <a:ext uri="{FF2B5EF4-FFF2-40B4-BE49-F238E27FC236}">
                <a16:creationId xmlns:a16="http://schemas.microsoft.com/office/drawing/2014/main" id="{345C26D3-30CC-DB44-8FC8-D6A0462246DB}"/>
              </a:ext>
            </a:extLst>
          </p:cNvPr>
          <p:cNvSpPr>
            <a:spLocks noGrp="1"/>
          </p:cNvSpPr>
          <p:nvPr>
            <p:ph type="pic" sz="quarter" idx="16"/>
          </p:nvPr>
        </p:nvSpPr>
        <p:spPr>
          <a:xfrm>
            <a:off x="1343025" y="1916113"/>
            <a:ext cx="4506790" cy="2315918"/>
          </a:xfrm>
        </p:spPr>
        <p:txBody>
          <a:bodyPr/>
          <a:lstStyle/>
          <a:p>
            <a:r>
              <a:rPr lang="de-DE" dirty="0"/>
              <a:t>Bild durch Klicken auf Symbol hinzufügen</a:t>
            </a:r>
            <a:endParaRPr lang="de-AT" dirty="0"/>
          </a:p>
        </p:txBody>
      </p:sp>
      <p:sp>
        <p:nvSpPr>
          <p:cNvPr id="6" name="Datumsplatzhalter 5">
            <a:extLst>
              <a:ext uri="{FF2B5EF4-FFF2-40B4-BE49-F238E27FC236}">
                <a16:creationId xmlns:a16="http://schemas.microsoft.com/office/drawing/2014/main" id="{423711AC-4BB2-6848-9697-345264BD840C}"/>
              </a:ext>
            </a:extLst>
          </p:cNvPr>
          <p:cNvSpPr>
            <a:spLocks noGrp="1"/>
          </p:cNvSpPr>
          <p:nvPr>
            <p:ph type="dt" sz="half" idx="17"/>
          </p:nvPr>
        </p:nvSpPr>
        <p:spPr/>
        <p:txBody>
          <a:bodyPr/>
          <a:lstStyle/>
          <a:p>
            <a:r>
              <a:rPr lang="de-DE" dirty="0"/>
              <a:t>Thema der Präsentation // 10. April 2018</a:t>
            </a:r>
            <a:endParaRPr lang="de-AT" dirty="0"/>
          </a:p>
        </p:txBody>
      </p:sp>
      <p:sp>
        <p:nvSpPr>
          <p:cNvPr id="11" name="Fußzeilenplatzhalter 10">
            <a:extLst>
              <a:ext uri="{FF2B5EF4-FFF2-40B4-BE49-F238E27FC236}">
                <a16:creationId xmlns:a16="http://schemas.microsoft.com/office/drawing/2014/main" id="{5603D1FF-65FF-034E-A087-56AA3A03D18E}"/>
              </a:ext>
            </a:extLst>
          </p:cNvPr>
          <p:cNvSpPr>
            <a:spLocks noGrp="1"/>
          </p:cNvSpPr>
          <p:nvPr>
            <p:ph type="ftr" sz="quarter" idx="18"/>
          </p:nvPr>
        </p:nvSpPr>
        <p:spPr/>
        <p:txBody>
          <a:bodyPr/>
          <a:lstStyle/>
          <a:p>
            <a:r>
              <a:rPr lang="de-AT" dirty="0"/>
              <a:t>Dienststelle</a:t>
            </a:r>
          </a:p>
        </p:txBody>
      </p:sp>
      <p:sp>
        <p:nvSpPr>
          <p:cNvPr id="12" name="Foliennummernplatzhalter 11">
            <a:extLst>
              <a:ext uri="{FF2B5EF4-FFF2-40B4-BE49-F238E27FC236}">
                <a16:creationId xmlns:a16="http://schemas.microsoft.com/office/drawing/2014/main" id="{366E2AB9-D742-E749-89EB-6B3205B65CDD}"/>
              </a:ext>
            </a:extLst>
          </p:cNvPr>
          <p:cNvSpPr>
            <a:spLocks noGrp="1"/>
          </p:cNvSpPr>
          <p:nvPr>
            <p:ph type="sldNum" sz="quarter" idx="19"/>
          </p:nvPr>
        </p:nvSpPr>
        <p:spPr/>
        <p:txBody>
          <a:bodyPr/>
          <a:lstStyle/>
          <a:p>
            <a:r>
              <a:rPr lang="de-AT" dirty="0"/>
              <a:t>Seite </a:t>
            </a:r>
            <a:fld id="{840E6F71-C585-6B46-81AE-EEDDC32569D3}" type="slidenum">
              <a:rPr lang="de-AT" smtClean="0"/>
              <a:pPr/>
              <a:t>‹Nr.›</a:t>
            </a:fld>
            <a:endParaRPr lang="de-AT" dirty="0"/>
          </a:p>
        </p:txBody>
      </p:sp>
    </p:spTree>
    <p:extLst>
      <p:ext uri="{BB962C8B-B14F-4D97-AF65-F5344CB8AC3E}">
        <p14:creationId xmlns:p14="http://schemas.microsoft.com/office/powerpoint/2010/main" val="111287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nodePh="1">
                                  <p:stCondLst>
                                    <p:cond delay="0"/>
                                  </p:stCondLst>
                                  <p:endCondLst>
                                    <p:cond evt="begin" delay="0">
                                      <p:tn val="8"/>
                                    </p:cond>
                                  </p:end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nimierte Textsheets">
    <p:spTree>
      <p:nvGrpSpPr>
        <p:cNvPr id="1" name=""/>
        <p:cNvGrpSpPr/>
        <p:nvPr/>
      </p:nvGrpSpPr>
      <p:grpSpPr>
        <a:xfrm>
          <a:off x="0" y="0"/>
          <a:ext cx="0" cy="0"/>
          <a:chOff x="0" y="0"/>
          <a:chExt cx="0" cy="0"/>
        </a:xfrm>
      </p:grpSpPr>
      <p:sp>
        <p:nvSpPr>
          <p:cNvPr id="7" name="Textplatzhalter 6">
            <a:extLst>
              <a:ext uri="{FF2B5EF4-FFF2-40B4-BE49-F238E27FC236}">
                <a16:creationId xmlns:a16="http://schemas.microsoft.com/office/drawing/2014/main" id="{761C71E0-D129-6440-85A0-EE03AA459821}"/>
              </a:ext>
            </a:extLst>
          </p:cNvPr>
          <p:cNvSpPr>
            <a:spLocks noGrp="1"/>
          </p:cNvSpPr>
          <p:nvPr>
            <p:ph type="body" sz="quarter" idx="13"/>
          </p:nvPr>
        </p:nvSpPr>
        <p:spPr>
          <a:xfrm flipH="1">
            <a:off x="706498" y="1916113"/>
            <a:ext cx="2052000" cy="4176712"/>
          </a:xfrm>
          <a:prstGeom prst="snip1Rect">
            <a:avLst>
              <a:gd name="adj" fmla="val 13072"/>
            </a:avLst>
          </a:prstGeom>
          <a:solidFill>
            <a:schemeClr val="accent3">
              <a:lumMod val="20000"/>
              <a:lumOff val="80000"/>
            </a:schemeClr>
          </a:solidFill>
        </p:spPr>
        <p:txBody>
          <a:bodyPr tIns="540000"/>
          <a:lstStyle>
            <a:lvl1pPr marL="0" indent="0">
              <a:buFontTx/>
              <a:buNone/>
              <a:defRPr sz="1700" baseline="0"/>
            </a:lvl1pPr>
          </a:lstStyle>
          <a:p>
            <a:pPr lvl="0"/>
            <a:r>
              <a:rPr lang="de-DE"/>
              <a:t>Formatvorlagen des Textmasters bearbeiten</a:t>
            </a:r>
          </a:p>
        </p:txBody>
      </p:sp>
      <p:sp>
        <p:nvSpPr>
          <p:cNvPr id="2" name="Titel 1">
            <a:extLst>
              <a:ext uri="{FF2B5EF4-FFF2-40B4-BE49-F238E27FC236}">
                <a16:creationId xmlns:a16="http://schemas.microsoft.com/office/drawing/2014/main" id="{EA305E2D-F6D7-5E4D-B2F2-C4EBF4B7EBBB}"/>
              </a:ext>
            </a:extLst>
          </p:cNvPr>
          <p:cNvSpPr>
            <a:spLocks noGrp="1"/>
          </p:cNvSpPr>
          <p:nvPr>
            <p:ph type="title"/>
          </p:nvPr>
        </p:nvSpPr>
        <p:spPr/>
        <p:txBody>
          <a:bodyPr/>
          <a:lstStyle/>
          <a:p>
            <a:r>
              <a:rPr lang="de-DE"/>
              <a:t>Titelmasterformat durch Klicken bearbeiten</a:t>
            </a:r>
            <a:endParaRPr lang="de-AT"/>
          </a:p>
        </p:txBody>
      </p:sp>
      <p:sp>
        <p:nvSpPr>
          <p:cNvPr id="10" name="Textplatzhalter 9">
            <a:extLst>
              <a:ext uri="{FF2B5EF4-FFF2-40B4-BE49-F238E27FC236}">
                <a16:creationId xmlns:a16="http://schemas.microsoft.com/office/drawing/2014/main" id="{D51D862F-1779-F149-BD17-C2A9B64AA007}"/>
              </a:ext>
            </a:extLst>
          </p:cNvPr>
          <p:cNvSpPr>
            <a:spLocks noGrp="1"/>
          </p:cNvSpPr>
          <p:nvPr>
            <p:ph type="body" sz="quarter" idx="14" hasCustomPrompt="1"/>
          </p:nvPr>
        </p:nvSpPr>
        <p:spPr>
          <a:xfrm>
            <a:off x="845753" y="2105902"/>
            <a:ext cx="1912745" cy="344690"/>
          </a:xfrm>
        </p:spPr>
        <p:txBody>
          <a:bodyPr/>
          <a:lstStyle>
            <a:lvl1pPr marL="0" indent="0">
              <a:buFontTx/>
              <a:buNone/>
              <a:defRPr sz="2300" b="1" i="0" baseline="0"/>
            </a:lvl1pPr>
          </a:lstStyle>
          <a:p>
            <a:pPr lvl="0"/>
            <a:r>
              <a:rPr lang="de-DE" dirty="0"/>
              <a:t>1.</a:t>
            </a:r>
          </a:p>
        </p:txBody>
      </p:sp>
      <p:sp>
        <p:nvSpPr>
          <p:cNvPr id="24" name="Textplatzhalter 6">
            <a:extLst>
              <a:ext uri="{FF2B5EF4-FFF2-40B4-BE49-F238E27FC236}">
                <a16:creationId xmlns:a16="http://schemas.microsoft.com/office/drawing/2014/main" id="{C273066C-883D-2643-A1A7-7E9D603B9840}"/>
              </a:ext>
            </a:extLst>
          </p:cNvPr>
          <p:cNvSpPr>
            <a:spLocks noGrp="1"/>
          </p:cNvSpPr>
          <p:nvPr>
            <p:ph type="body" sz="quarter" idx="15"/>
          </p:nvPr>
        </p:nvSpPr>
        <p:spPr>
          <a:xfrm flipH="1">
            <a:off x="2897753" y="1916113"/>
            <a:ext cx="2052000" cy="4176712"/>
          </a:xfrm>
          <a:prstGeom prst="snip1Rect">
            <a:avLst>
              <a:gd name="adj" fmla="val 13072"/>
            </a:avLst>
          </a:prstGeom>
          <a:solidFill>
            <a:schemeClr val="accent3">
              <a:lumMod val="20000"/>
              <a:lumOff val="80000"/>
            </a:schemeClr>
          </a:solidFill>
        </p:spPr>
        <p:txBody>
          <a:bodyPr tIns="540000"/>
          <a:lstStyle>
            <a:lvl1pPr marL="0" indent="0">
              <a:buFontTx/>
              <a:buNone/>
              <a:defRPr sz="1700" baseline="0"/>
            </a:lvl1pPr>
          </a:lstStyle>
          <a:p>
            <a:pPr lvl="0"/>
            <a:r>
              <a:rPr lang="de-DE"/>
              <a:t>Formatvorlagen des Textmasters bearbeiten</a:t>
            </a:r>
          </a:p>
        </p:txBody>
      </p:sp>
      <p:sp>
        <p:nvSpPr>
          <p:cNvPr id="25" name="Textplatzhalter 9">
            <a:extLst>
              <a:ext uri="{FF2B5EF4-FFF2-40B4-BE49-F238E27FC236}">
                <a16:creationId xmlns:a16="http://schemas.microsoft.com/office/drawing/2014/main" id="{3CB12EBC-9800-6148-9135-E3DE2F4489F5}"/>
              </a:ext>
            </a:extLst>
          </p:cNvPr>
          <p:cNvSpPr>
            <a:spLocks noGrp="1"/>
          </p:cNvSpPr>
          <p:nvPr>
            <p:ph type="body" sz="quarter" idx="16" hasCustomPrompt="1"/>
          </p:nvPr>
        </p:nvSpPr>
        <p:spPr>
          <a:xfrm>
            <a:off x="3037008" y="2105902"/>
            <a:ext cx="1912745" cy="344690"/>
          </a:xfrm>
        </p:spPr>
        <p:txBody>
          <a:bodyPr/>
          <a:lstStyle>
            <a:lvl1pPr marL="0" indent="0">
              <a:buFontTx/>
              <a:buNone/>
              <a:defRPr sz="2300" b="1" i="0" baseline="0"/>
            </a:lvl1pPr>
          </a:lstStyle>
          <a:p>
            <a:pPr lvl="0"/>
            <a:r>
              <a:rPr lang="de-DE" dirty="0"/>
              <a:t>1.</a:t>
            </a:r>
          </a:p>
        </p:txBody>
      </p:sp>
      <p:sp>
        <p:nvSpPr>
          <p:cNvPr id="26" name="Textplatzhalter 6">
            <a:extLst>
              <a:ext uri="{FF2B5EF4-FFF2-40B4-BE49-F238E27FC236}">
                <a16:creationId xmlns:a16="http://schemas.microsoft.com/office/drawing/2014/main" id="{C917CAFC-B8AC-114B-ACC2-294F0C723024}"/>
              </a:ext>
            </a:extLst>
          </p:cNvPr>
          <p:cNvSpPr>
            <a:spLocks noGrp="1"/>
          </p:cNvSpPr>
          <p:nvPr>
            <p:ph type="body" sz="quarter" idx="17"/>
          </p:nvPr>
        </p:nvSpPr>
        <p:spPr>
          <a:xfrm flipH="1">
            <a:off x="5070720" y="1916113"/>
            <a:ext cx="2052000" cy="4176712"/>
          </a:xfrm>
          <a:prstGeom prst="snip1Rect">
            <a:avLst>
              <a:gd name="adj" fmla="val 13072"/>
            </a:avLst>
          </a:prstGeom>
          <a:solidFill>
            <a:schemeClr val="accent3">
              <a:lumMod val="20000"/>
              <a:lumOff val="80000"/>
            </a:schemeClr>
          </a:solidFill>
        </p:spPr>
        <p:txBody>
          <a:bodyPr tIns="540000"/>
          <a:lstStyle>
            <a:lvl1pPr marL="0" indent="0">
              <a:buFontTx/>
              <a:buNone/>
              <a:defRPr sz="1700" baseline="0"/>
            </a:lvl1pPr>
          </a:lstStyle>
          <a:p>
            <a:pPr lvl="0"/>
            <a:r>
              <a:rPr lang="de-DE"/>
              <a:t>Formatvorlagen des Textmasters bearbeiten</a:t>
            </a:r>
          </a:p>
        </p:txBody>
      </p:sp>
      <p:sp>
        <p:nvSpPr>
          <p:cNvPr id="27" name="Textplatzhalter 9">
            <a:extLst>
              <a:ext uri="{FF2B5EF4-FFF2-40B4-BE49-F238E27FC236}">
                <a16:creationId xmlns:a16="http://schemas.microsoft.com/office/drawing/2014/main" id="{3BB60C3A-0FD4-7140-BE65-37D876263EF4}"/>
              </a:ext>
            </a:extLst>
          </p:cNvPr>
          <p:cNvSpPr>
            <a:spLocks noGrp="1"/>
          </p:cNvSpPr>
          <p:nvPr>
            <p:ph type="body" sz="quarter" idx="18" hasCustomPrompt="1"/>
          </p:nvPr>
        </p:nvSpPr>
        <p:spPr>
          <a:xfrm>
            <a:off x="5209975" y="2105902"/>
            <a:ext cx="1912745" cy="344690"/>
          </a:xfrm>
        </p:spPr>
        <p:txBody>
          <a:bodyPr/>
          <a:lstStyle>
            <a:lvl1pPr marL="0" indent="0">
              <a:buFontTx/>
              <a:buNone/>
              <a:defRPr sz="2300" b="1" i="0" baseline="0"/>
            </a:lvl1pPr>
          </a:lstStyle>
          <a:p>
            <a:pPr lvl="0"/>
            <a:r>
              <a:rPr lang="de-DE" dirty="0"/>
              <a:t>1.</a:t>
            </a:r>
          </a:p>
        </p:txBody>
      </p:sp>
      <p:sp>
        <p:nvSpPr>
          <p:cNvPr id="28" name="Textplatzhalter 6">
            <a:extLst>
              <a:ext uri="{FF2B5EF4-FFF2-40B4-BE49-F238E27FC236}">
                <a16:creationId xmlns:a16="http://schemas.microsoft.com/office/drawing/2014/main" id="{516088A0-4B43-5C41-A580-091BF0E23961}"/>
              </a:ext>
            </a:extLst>
          </p:cNvPr>
          <p:cNvSpPr>
            <a:spLocks noGrp="1"/>
          </p:cNvSpPr>
          <p:nvPr>
            <p:ph type="body" sz="quarter" idx="19"/>
          </p:nvPr>
        </p:nvSpPr>
        <p:spPr>
          <a:xfrm flipH="1">
            <a:off x="7252831" y="1916113"/>
            <a:ext cx="2052000" cy="4176712"/>
          </a:xfrm>
          <a:prstGeom prst="snip1Rect">
            <a:avLst>
              <a:gd name="adj" fmla="val 13072"/>
            </a:avLst>
          </a:prstGeom>
          <a:solidFill>
            <a:schemeClr val="accent3">
              <a:lumMod val="20000"/>
              <a:lumOff val="80000"/>
            </a:schemeClr>
          </a:solidFill>
        </p:spPr>
        <p:txBody>
          <a:bodyPr tIns="540000"/>
          <a:lstStyle>
            <a:lvl1pPr marL="0" indent="0">
              <a:buFontTx/>
              <a:buNone/>
              <a:defRPr sz="1700" baseline="0"/>
            </a:lvl1pPr>
          </a:lstStyle>
          <a:p>
            <a:pPr lvl="0"/>
            <a:r>
              <a:rPr lang="de-DE"/>
              <a:t>Formatvorlagen des Textmasters bearbeiten</a:t>
            </a:r>
          </a:p>
        </p:txBody>
      </p:sp>
      <p:sp>
        <p:nvSpPr>
          <p:cNvPr id="29" name="Textplatzhalter 9">
            <a:extLst>
              <a:ext uri="{FF2B5EF4-FFF2-40B4-BE49-F238E27FC236}">
                <a16:creationId xmlns:a16="http://schemas.microsoft.com/office/drawing/2014/main" id="{3A4760AD-27A6-004C-B9A8-EF33CEA4804A}"/>
              </a:ext>
            </a:extLst>
          </p:cNvPr>
          <p:cNvSpPr>
            <a:spLocks noGrp="1"/>
          </p:cNvSpPr>
          <p:nvPr>
            <p:ph type="body" sz="quarter" idx="20" hasCustomPrompt="1"/>
          </p:nvPr>
        </p:nvSpPr>
        <p:spPr>
          <a:xfrm>
            <a:off x="7401230" y="2105902"/>
            <a:ext cx="1912745" cy="344690"/>
          </a:xfrm>
        </p:spPr>
        <p:txBody>
          <a:bodyPr/>
          <a:lstStyle>
            <a:lvl1pPr marL="0" indent="0">
              <a:buFontTx/>
              <a:buNone/>
              <a:defRPr sz="2300" b="1" i="0" baseline="0"/>
            </a:lvl1pPr>
          </a:lstStyle>
          <a:p>
            <a:pPr lvl="0"/>
            <a:r>
              <a:rPr lang="de-DE" dirty="0"/>
              <a:t>1.</a:t>
            </a:r>
          </a:p>
        </p:txBody>
      </p:sp>
      <p:sp>
        <p:nvSpPr>
          <p:cNvPr id="30" name="Textplatzhalter 6">
            <a:extLst>
              <a:ext uri="{FF2B5EF4-FFF2-40B4-BE49-F238E27FC236}">
                <a16:creationId xmlns:a16="http://schemas.microsoft.com/office/drawing/2014/main" id="{B0DBB2AD-2C6B-1B44-BF1C-909C8985DEB8}"/>
              </a:ext>
            </a:extLst>
          </p:cNvPr>
          <p:cNvSpPr>
            <a:spLocks noGrp="1"/>
          </p:cNvSpPr>
          <p:nvPr>
            <p:ph type="body" sz="quarter" idx="21"/>
          </p:nvPr>
        </p:nvSpPr>
        <p:spPr>
          <a:xfrm flipH="1">
            <a:off x="9444673" y="1916113"/>
            <a:ext cx="2052000" cy="4176712"/>
          </a:xfrm>
          <a:prstGeom prst="snip1Rect">
            <a:avLst>
              <a:gd name="adj" fmla="val 13072"/>
            </a:avLst>
          </a:prstGeom>
          <a:solidFill>
            <a:schemeClr val="accent3">
              <a:lumMod val="20000"/>
              <a:lumOff val="80000"/>
            </a:schemeClr>
          </a:solidFill>
        </p:spPr>
        <p:txBody>
          <a:bodyPr tIns="540000"/>
          <a:lstStyle>
            <a:lvl1pPr marL="0" indent="0">
              <a:buFontTx/>
              <a:buNone/>
              <a:defRPr sz="1700" baseline="0"/>
            </a:lvl1pPr>
          </a:lstStyle>
          <a:p>
            <a:pPr lvl="0"/>
            <a:r>
              <a:rPr lang="de-DE"/>
              <a:t>Formatvorlagen des Textmasters bearbeiten</a:t>
            </a:r>
          </a:p>
        </p:txBody>
      </p:sp>
      <p:sp>
        <p:nvSpPr>
          <p:cNvPr id="31" name="Textplatzhalter 9">
            <a:extLst>
              <a:ext uri="{FF2B5EF4-FFF2-40B4-BE49-F238E27FC236}">
                <a16:creationId xmlns:a16="http://schemas.microsoft.com/office/drawing/2014/main" id="{D5B26F48-E45D-3040-9935-E923C0ACA98B}"/>
              </a:ext>
            </a:extLst>
          </p:cNvPr>
          <p:cNvSpPr>
            <a:spLocks noGrp="1"/>
          </p:cNvSpPr>
          <p:nvPr>
            <p:ph type="body" sz="quarter" idx="22" hasCustomPrompt="1"/>
          </p:nvPr>
        </p:nvSpPr>
        <p:spPr>
          <a:xfrm>
            <a:off x="9583928" y="2105902"/>
            <a:ext cx="1912745" cy="344690"/>
          </a:xfrm>
        </p:spPr>
        <p:txBody>
          <a:bodyPr/>
          <a:lstStyle>
            <a:lvl1pPr marL="0" indent="0">
              <a:buFontTx/>
              <a:buNone/>
              <a:defRPr sz="2300" b="1" i="0" baseline="0"/>
            </a:lvl1pPr>
          </a:lstStyle>
          <a:p>
            <a:pPr lvl="0"/>
            <a:r>
              <a:rPr lang="de-DE" dirty="0"/>
              <a:t>1.</a:t>
            </a:r>
          </a:p>
        </p:txBody>
      </p:sp>
      <p:sp>
        <p:nvSpPr>
          <p:cNvPr id="32" name="Datumsplatzhalter 31">
            <a:extLst>
              <a:ext uri="{FF2B5EF4-FFF2-40B4-BE49-F238E27FC236}">
                <a16:creationId xmlns:a16="http://schemas.microsoft.com/office/drawing/2014/main" id="{2ED8314D-9C99-3547-AD5B-C1EE9951861C}"/>
              </a:ext>
            </a:extLst>
          </p:cNvPr>
          <p:cNvSpPr>
            <a:spLocks noGrp="1"/>
          </p:cNvSpPr>
          <p:nvPr>
            <p:ph type="dt" sz="half" idx="23"/>
          </p:nvPr>
        </p:nvSpPr>
        <p:spPr/>
        <p:txBody>
          <a:bodyPr/>
          <a:lstStyle/>
          <a:p>
            <a:r>
              <a:rPr lang="de-DE" dirty="0"/>
              <a:t>Thema der Präsentation // 10. April 2018</a:t>
            </a:r>
            <a:endParaRPr lang="de-AT" dirty="0"/>
          </a:p>
        </p:txBody>
      </p:sp>
      <p:sp>
        <p:nvSpPr>
          <p:cNvPr id="33" name="Fußzeilenplatzhalter 32">
            <a:extLst>
              <a:ext uri="{FF2B5EF4-FFF2-40B4-BE49-F238E27FC236}">
                <a16:creationId xmlns:a16="http://schemas.microsoft.com/office/drawing/2014/main" id="{23636AA3-0343-D94D-85C0-A541BA25BAD6}"/>
              </a:ext>
            </a:extLst>
          </p:cNvPr>
          <p:cNvSpPr>
            <a:spLocks noGrp="1"/>
          </p:cNvSpPr>
          <p:nvPr>
            <p:ph type="ftr" sz="quarter" idx="24"/>
          </p:nvPr>
        </p:nvSpPr>
        <p:spPr>
          <a:xfrm>
            <a:off x="2743200" y="6356350"/>
            <a:ext cx="5410200" cy="365125"/>
          </a:xfrm>
        </p:spPr>
        <p:txBody>
          <a:bodyPr/>
          <a:lstStyle/>
          <a:p>
            <a:r>
              <a:rPr lang="de-AT" dirty="0"/>
              <a:t>Dienststelle</a:t>
            </a:r>
          </a:p>
        </p:txBody>
      </p:sp>
      <p:sp>
        <p:nvSpPr>
          <p:cNvPr id="34" name="Foliennummernplatzhalter 33">
            <a:extLst>
              <a:ext uri="{FF2B5EF4-FFF2-40B4-BE49-F238E27FC236}">
                <a16:creationId xmlns:a16="http://schemas.microsoft.com/office/drawing/2014/main" id="{E906D636-4D88-524A-B47A-24B07CA33779}"/>
              </a:ext>
            </a:extLst>
          </p:cNvPr>
          <p:cNvSpPr>
            <a:spLocks noGrp="1"/>
          </p:cNvSpPr>
          <p:nvPr>
            <p:ph type="sldNum" sz="quarter" idx="25"/>
          </p:nvPr>
        </p:nvSpPr>
        <p:spPr/>
        <p:txBody>
          <a:bodyPr/>
          <a:lstStyle/>
          <a:p>
            <a:r>
              <a:rPr lang="de-AT" dirty="0"/>
              <a:t>Seite </a:t>
            </a:r>
            <a:fld id="{840E6F71-C585-6B46-81AE-EEDDC32569D3}" type="slidenum">
              <a:rPr lang="de-AT" smtClean="0"/>
              <a:pPr/>
              <a:t>‹Nr.›</a:t>
            </a:fld>
            <a:endParaRPr lang="de-AT" dirty="0"/>
          </a:p>
        </p:txBody>
      </p:sp>
    </p:spTree>
    <p:extLst>
      <p:ext uri="{BB962C8B-B14F-4D97-AF65-F5344CB8AC3E}">
        <p14:creationId xmlns:p14="http://schemas.microsoft.com/office/powerpoint/2010/main" val="315299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fill="hold"/>
                                        <p:tgtEl>
                                          <p:spTgt spid="25"/>
                                        </p:tgtEl>
                                        <p:attrNameLst>
                                          <p:attrName>ppt_x</p:attrName>
                                        </p:attrNameLst>
                                      </p:cBhvr>
                                      <p:tavLst>
                                        <p:tav tm="0">
                                          <p:val>
                                            <p:strVal val="0-#ppt_w/2"/>
                                          </p:val>
                                        </p:tav>
                                        <p:tav tm="100000">
                                          <p:val>
                                            <p:strVal val="#ppt_x"/>
                                          </p:val>
                                        </p:tav>
                                      </p:tavLst>
                                    </p:anim>
                                    <p:anim calcmode="lin" valueType="num">
                                      <p:cBhvr additive="base">
                                        <p:cTn id="18" dur="500" fill="hold"/>
                                        <p:tgtEl>
                                          <p:spTgt spid="2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0-#ppt_w/2"/>
                                          </p:val>
                                        </p:tav>
                                        <p:tav tm="100000">
                                          <p:val>
                                            <p:strVal val="#ppt_x"/>
                                          </p:val>
                                        </p:tav>
                                      </p:tavLst>
                                    </p:anim>
                                    <p:anim calcmode="lin" valueType="num">
                                      <p:cBhvr additive="base">
                                        <p:cTn id="22"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fill="hold"/>
                                        <p:tgtEl>
                                          <p:spTgt spid="27"/>
                                        </p:tgtEl>
                                        <p:attrNameLst>
                                          <p:attrName>ppt_x</p:attrName>
                                        </p:attrNameLst>
                                      </p:cBhvr>
                                      <p:tavLst>
                                        <p:tav tm="0">
                                          <p:val>
                                            <p:strVal val="0-#ppt_w/2"/>
                                          </p:val>
                                        </p:tav>
                                        <p:tav tm="100000">
                                          <p:val>
                                            <p:strVal val="#ppt_x"/>
                                          </p:val>
                                        </p:tav>
                                      </p:tavLst>
                                    </p:anim>
                                    <p:anim calcmode="lin" valueType="num">
                                      <p:cBhvr additive="base">
                                        <p:cTn id="28" dur="500" fill="hold"/>
                                        <p:tgtEl>
                                          <p:spTgt spid="27"/>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0-#ppt_w/2"/>
                                          </p:val>
                                        </p:tav>
                                        <p:tav tm="100000">
                                          <p:val>
                                            <p:strVal val="#ppt_x"/>
                                          </p:val>
                                        </p:tav>
                                      </p:tavLst>
                                    </p:anim>
                                    <p:anim calcmode="lin" valueType="num">
                                      <p:cBhvr additive="base">
                                        <p:cTn id="32"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fill="hold"/>
                                        <p:tgtEl>
                                          <p:spTgt spid="29"/>
                                        </p:tgtEl>
                                        <p:attrNameLst>
                                          <p:attrName>ppt_x</p:attrName>
                                        </p:attrNameLst>
                                      </p:cBhvr>
                                      <p:tavLst>
                                        <p:tav tm="0">
                                          <p:val>
                                            <p:strVal val="0-#ppt_w/2"/>
                                          </p:val>
                                        </p:tav>
                                        <p:tav tm="100000">
                                          <p:val>
                                            <p:strVal val="#ppt_x"/>
                                          </p:val>
                                        </p:tav>
                                      </p:tavLst>
                                    </p:anim>
                                    <p:anim calcmode="lin" valueType="num">
                                      <p:cBhvr additive="base">
                                        <p:cTn id="38" dur="500" fill="hold"/>
                                        <p:tgtEl>
                                          <p:spTgt spid="29"/>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cBhvr additive="base">
                                        <p:cTn id="41" dur="500" fill="hold"/>
                                        <p:tgtEl>
                                          <p:spTgt spid="28"/>
                                        </p:tgtEl>
                                        <p:attrNameLst>
                                          <p:attrName>ppt_x</p:attrName>
                                        </p:attrNameLst>
                                      </p:cBhvr>
                                      <p:tavLst>
                                        <p:tav tm="0">
                                          <p:val>
                                            <p:strVal val="0-#ppt_w/2"/>
                                          </p:val>
                                        </p:tav>
                                        <p:tav tm="100000">
                                          <p:val>
                                            <p:strVal val="#ppt_x"/>
                                          </p:val>
                                        </p:tav>
                                      </p:tavLst>
                                    </p:anim>
                                    <p:anim calcmode="lin" valueType="num">
                                      <p:cBhvr additive="base">
                                        <p:cTn id="42"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0-#ppt_w/2"/>
                                          </p:val>
                                        </p:tav>
                                        <p:tav tm="100000">
                                          <p:val>
                                            <p:strVal val="#ppt_x"/>
                                          </p:val>
                                        </p:tav>
                                      </p:tavLst>
                                    </p:anim>
                                    <p:anim calcmode="lin" valueType="num">
                                      <p:cBhvr additive="base">
                                        <p:cTn id="48" dur="500" fill="hold"/>
                                        <p:tgtEl>
                                          <p:spTgt spid="31"/>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500" fill="hold"/>
                                        <p:tgtEl>
                                          <p:spTgt spid="30"/>
                                        </p:tgtEl>
                                        <p:attrNameLst>
                                          <p:attrName>ppt_x</p:attrName>
                                        </p:attrNameLst>
                                      </p:cBhvr>
                                      <p:tavLst>
                                        <p:tav tm="0">
                                          <p:val>
                                            <p:strVal val="0-#ppt_w/2"/>
                                          </p:val>
                                        </p:tav>
                                        <p:tav tm="100000">
                                          <p:val>
                                            <p:strVal val="#ppt_x"/>
                                          </p:val>
                                        </p:tav>
                                      </p:tavLst>
                                    </p:anim>
                                    <p:anim calcmode="lin" valueType="num">
                                      <p:cBhvr additive="base">
                                        <p:cTn id="52"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tmplLst>
          <p:tmpl>
            <p:tnLst>
              <p:par>
                <p:cTn presetID="2" presetClass="entr" presetSubtype="8"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500" fill="hold"/>
                        <p:tgtEl>
                          <p:spTgt spid="7"/>
                        </p:tgtEl>
                        <p:attrNameLst>
                          <p:attrName>ppt_x</p:attrName>
                        </p:attrNameLst>
                      </p:cBhvr>
                      <p:tavLst>
                        <p:tav tm="0">
                          <p:val>
                            <p:strVal val="0-#ppt_w/2"/>
                          </p:val>
                        </p:tav>
                        <p:tav tm="100000">
                          <p:val>
                            <p:strVal val="#ppt_x"/>
                          </p:val>
                        </p:tav>
                      </p:tavLst>
                    </p:anim>
                    <p:anim calcmode="lin" valueType="num">
                      <p:cBhvr additive="base">
                        <p:cTn dur="500" fill="hold"/>
                        <p:tgtEl>
                          <p:spTgt spid="7"/>
                        </p:tgtEl>
                        <p:attrNameLst>
                          <p:attrName>ppt_y</p:attrName>
                        </p:attrNameLst>
                      </p:cBhvr>
                      <p:tavLst>
                        <p:tav tm="0">
                          <p:val>
                            <p:strVal val="#ppt_y"/>
                          </p:val>
                        </p:tav>
                        <p:tav tm="100000">
                          <p:val>
                            <p:strVal val="#ppt_y"/>
                          </p:val>
                        </p:tav>
                      </p:tavLst>
                    </p:anim>
                  </p:childTnLst>
                </p:cTn>
              </p:par>
            </p:tnLst>
          </p:tmpl>
        </p:tmplLst>
      </p:bldP>
      <p:bldP spid="10" grpId="0">
        <p:tmplLst>
          <p:tmpl>
            <p:tnLst>
              <p:par>
                <p:cTn presetID="2" presetClass="entr" presetSubtype="8"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500" fill="hold"/>
                        <p:tgtEl>
                          <p:spTgt spid="10"/>
                        </p:tgtEl>
                        <p:attrNameLst>
                          <p:attrName>ppt_x</p:attrName>
                        </p:attrNameLst>
                      </p:cBhvr>
                      <p:tavLst>
                        <p:tav tm="0">
                          <p:val>
                            <p:strVal val="0-#ppt_w/2"/>
                          </p:val>
                        </p:tav>
                        <p:tav tm="100000">
                          <p:val>
                            <p:strVal val="#ppt_x"/>
                          </p:val>
                        </p:tav>
                      </p:tavLst>
                    </p:anim>
                    <p:anim calcmode="lin" valueType="num">
                      <p:cBhvr additive="base">
                        <p:cTn dur="500" fill="hold"/>
                        <p:tgtEl>
                          <p:spTgt spid="10"/>
                        </p:tgtEl>
                        <p:attrNameLst>
                          <p:attrName>ppt_y</p:attrName>
                        </p:attrNameLst>
                      </p:cBhvr>
                      <p:tavLst>
                        <p:tav tm="0">
                          <p:val>
                            <p:strVal val="#ppt_y"/>
                          </p:val>
                        </p:tav>
                        <p:tav tm="100000">
                          <p:val>
                            <p:strVal val="#ppt_y"/>
                          </p:val>
                        </p:tav>
                      </p:tavLst>
                    </p:anim>
                  </p:childTnLst>
                </p:cTn>
              </p:par>
            </p:tnLst>
          </p:tmpl>
        </p:tmplLst>
      </p:bldP>
      <p:bldP spid="24" grpId="0" animBg="1">
        <p:tmplLst>
          <p:tmpl>
            <p:tnLst>
              <p:par>
                <p:cTn presetID="2" presetClass="entr" presetSubtype="8"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fill="hold"/>
                        <p:tgtEl>
                          <p:spTgt spid="24"/>
                        </p:tgtEl>
                        <p:attrNameLst>
                          <p:attrName>ppt_x</p:attrName>
                        </p:attrNameLst>
                      </p:cBhvr>
                      <p:tavLst>
                        <p:tav tm="0">
                          <p:val>
                            <p:strVal val="0-#ppt_w/2"/>
                          </p:val>
                        </p:tav>
                        <p:tav tm="100000">
                          <p:val>
                            <p:strVal val="#ppt_x"/>
                          </p:val>
                        </p:tav>
                      </p:tavLst>
                    </p:anim>
                    <p:anim calcmode="lin" valueType="num">
                      <p:cBhvr additive="base">
                        <p:cTn dur="500" fill="hold"/>
                        <p:tgtEl>
                          <p:spTgt spid="24"/>
                        </p:tgtEl>
                        <p:attrNameLst>
                          <p:attrName>ppt_y</p:attrName>
                        </p:attrNameLst>
                      </p:cBhvr>
                      <p:tavLst>
                        <p:tav tm="0">
                          <p:val>
                            <p:strVal val="#ppt_y"/>
                          </p:val>
                        </p:tav>
                        <p:tav tm="100000">
                          <p:val>
                            <p:strVal val="#ppt_y"/>
                          </p:val>
                        </p:tav>
                      </p:tavLst>
                    </p:anim>
                  </p:childTnLst>
                </p:cTn>
              </p:par>
            </p:tnLst>
          </p:tmpl>
        </p:tmplLst>
      </p:bldP>
      <p:bldP spid="25" grpId="0">
        <p:tmplLst>
          <p:tmpl>
            <p:tnLst>
              <p:par>
                <p:cTn presetID="2" presetClass="entr" presetSubtype="8" fill="hold" nodeType="clickEffect">
                  <p:stCondLst>
                    <p:cond delay="0"/>
                  </p:stCondLst>
                  <p:childTnLst>
                    <p:set>
                      <p:cBhvr>
                        <p:cTn dur="1" fill="hold">
                          <p:stCondLst>
                            <p:cond delay="0"/>
                          </p:stCondLst>
                        </p:cTn>
                        <p:tgtEl>
                          <p:spTgt spid="25"/>
                        </p:tgtEl>
                        <p:attrNameLst>
                          <p:attrName>style.visibility</p:attrName>
                        </p:attrNameLst>
                      </p:cBhvr>
                      <p:to>
                        <p:strVal val="visible"/>
                      </p:to>
                    </p:set>
                    <p:anim calcmode="lin" valueType="num">
                      <p:cBhvr additive="base">
                        <p:cTn dur="500" fill="hold"/>
                        <p:tgtEl>
                          <p:spTgt spid="25"/>
                        </p:tgtEl>
                        <p:attrNameLst>
                          <p:attrName>ppt_x</p:attrName>
                        </p:attrNameLst>
                      </p:cBhvr>
                      <p:tavLst>
                        <p:tav tm="0">
                          <p:val>
                            <p:strVal val="0-#ppt_w/2"/>
                          </p:val>
                        </p:tav>
                        <p:tav tm="100000">
                          <p:val>
                            <p:strVal val="#ppt_x"/>
                          </p:val>
                        </p:tav>
                      </p:tavLst>
                    </p:anim>
                    <p:anim calcmode="lin" valueType="num">
                      <p:cBhvr additive="base">
                        <p:cTn dur="500" fill="hold"/>
                        <p:tgtEl>
                          <p:spTgt spid="25"/>
                        </p:tgtEl>
                        <p:attrNameLst>
                          <p:attrName>ppt_y</p:attrName>
                        </p:attrNameLst>
                      </p:cBhvr>
                      <p:tavLst>
                        <p:tav tm="0">
                          <p:val>
                            <p:strVal val="#ppt_y"/>
                          </p:val>
                        </p:tav>
                        <p:tav tm="100000">
                          <p:val>
                            <p:strVal val="#ppt_y"/>
                          </p:val>
                        </p:tav>
                      </p:tavLst>
                    </p:anim>
                  </p:childTnLst>
                </p:cTn>
              </p:par>
            </p:tnLst>
          </p:tmpl>
        </p:tmplLst>
      </p:bldP>
      <p:bldP spid="26" grpId="0" animBg="1">
        <p:tmplLst>
          <p:tmpl>
            <p:tnLst>
              <p:par>
                <p:cTn presetID="2" presetClass="entr" presetSubtype="8" fill="hold" nodeType="withEffect">
                  <p:stCondLst>
                    <p:cond delay="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fill="hold"/>
                        <p:tgtEl>
                          <p:spTgt spid="26"/>
                        </p:tgtEl>
                        <p:attrNameLst>
                          <p:attrName>ppt_x</p:attrName>
                        </p:attrNameLst>
                      </p:cBhvr>
                      <p:tavLst>
                        <p:tav tm="0">
                          <p:val>
                            <p:strVal val="0-#ppt_w/2"/>
                          </p:val>
                        </p:tav>
                        <p:tav tm="100000">
                          <p:val>
                            <p:strVal val="#ppt_x"/>
                          </p:val>
                        </p:tav>
                      </p:tavLst>
                    </p:anim>
                    <p:anim calcmode="lin" valueType="num">
                      <p:cBhvr additive="base">
                        <p:cTn dur="500" fill="hold"/>
                        <p:tgtEl>
                          <p:spTgt spid="26"/>
                        </p:tgtEl>
                        <p:attrNameLst>
                          <p:attrName>ppt_y</p:attrName>
                        </p:attrNameLst>
                      </p:cBhvr>
                      <p:tavLst>
                        <p:tav tm="0">
                          <p:val>
                            <p:strVal val="#ppt_y"/>
                          </p:val>
                        </p:tav>
                        <p:tav tm="100000">
                          <p:val>
                            <p:strVal val="#ppt_y"/>
                          </p:val>
                        </p:tav>
                      </p:tavLst>
                    </p:anim>
                  </p:childTnLst>
                </p:cTn>
              </p:par>
            </p:tnLst>
          </p:tmpl>
        </p:tmplLst>
      </p:bldP>
      <p:bldP spid="27" grpId="0">
        <p:tmplLst>
          <p:tmpl>
            <p:tnLst>
              <p:par>
                <p:cTn presetID="2" presetClass="entr" presetSubtype="8" fill="hold" nodeType="clickEffect">
                  <p:stCondLst>
                    <p:cond delay="0"/>
                  </p:stCondLst>
                  <p:childTnLst>
                    <p:set>
                      <p:cBhvr>
                        <p:cTn dur="1" fill="hold">
                          <p:stCondLst>
                            <p:cond delay="0"/>
                          </p:stCondLst>
                        </p:cTn>
                        <p:tgtEl>
                          <p:spTgt spid="27"/>
                        </p:tgtEl>
                        <p:attrNameLst>
                          <p:attrName>style.visibility</p:attrName>
                        </p:attrNameLst>
                      </p:cBhvr>
                      <p:to>
                        <p:strVal val="visible"/>
                      </p:to>
                    </p:set>
                    <p:anim calcmode="lin" valueType="num">
                      <p:cBhvr additive="base">
                        <p:cTn dur="500" fill="hold"/>
                        <p:tgtEl>
                          <p:spTgt spid="27"/>
                        </p:tgtEl>
                        <p:attrNameLst>
                          <p:attrName>ppt_x</p:attrName>
                        </p:attrNameLst>
                      </p:cBhvr>
                      <p:tavLst>
                        <p:tav tm="0">
                          <p:val>
                            <p:strVal val="0-#ppt_w/2"/>
                          </p:val>
                        </p:tav>
                        <p:tav tm="100000">
                          <p:val>
                            <p:strVal val="#ppt_x"/>
                          </p:val>
                        </p:tav>
                      </p:tavLst>
                    </p:anim>
                    <p:anim calcmode="lin" valueType="num">
                      <p:cBhvr additive="base">
                        <p:cTn dur="500" fill="hold"/>
                        <p:tgtEl>
                          <p:spTgt spid="27"/>
                        </p:tgtEl>
                        <p:attrNameLst>
                          <p:attrName>ppt_y</p:attrName>
                        </p:attrNameLst>
                      </p:cBhvr>
                      <p:tavLst>
                        <p:tav tm="0">
                          <p:val>
                            <p:strVal val="#ppt_y"/>
                          </p:val>
                        </p:tav>
                        <p:tav tm="100000">
                          <p:val>
                            <p:strVal val="#ppt_y"/>
                          </p:val>
                        </p:tav>
                      </p:tavLst>
                    </p:anim>
                  </p:childTnLst>
                </p:cTn>
              </p:par>
            </p:tnLst>
          </p:tmpl>
        </p:tmplLst>
      </p:bldP>
      <p:bldP spid="28" grpId="0" animBg="1">
        <p:tmplLst>
          <p:tmpl>
            <p:tnLst>
              <p:par>
                <p:cTn presetID="2" presetClass="entr" presetSubtype="8" fill="hold" nodeType="withEffect">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fill="hold"/>
                        <p:tgtEl>
                          <p:spTgt spid="28"/>
                        </p:tgtEl>
                        <p:attrNameLst>
                          <p:attrName>ppt_x</p:attrName>
                        </p:attrNameLst>
                      </p:cBhvr>
                      <p:tavLst>
                        <p:tav tm="0">
                          <p:val>
                            <p:strVal val="0-#ppt_w/2"/>
                          </p:val>
                        </p:tav>
                        <p:tav tm="100000">
                          <p:val>
                            <p:strVal val="#ppt_x"/>
                          </p:val>
                        </p:tav>
                      </p:tavLst>
                    </p:anim>
                    <p:anim calcmode="lin" valueType="num">
                      <p:cBhvr additive="base">
                        <p:cTn dur="500" fill="hold"/>
                        <p:tgtEl>
                          <p:spTgt spid="28"/>
                        </p:tgtEl>
                        <p:attrNameLst>
                          <p:attrName>ppt_y</p:attrName>
                        </p:attrNameLst>
                      </p:cBhvr>
                      <p:tavLst>
                        <p:tav tm="0">
                          <p:val>
                            <p:strVal val="#ppt_y"/>
                          </p:val>
                        </p:tav>
                        <p:tav tm="100000">
                          <p:val>
                            <p:strVal val="#ppt_y"/>
                          </p:val>
                        </p:tav>
                      </p:tavLst>
                    </p:anim>
                  </p:childTnLst>
                </p:cTn>
              </p:par>
            </p:tnLst>
          </p:tmpl>
        </p:tmplLst>
      </p:bldP>
      <p:bldP spid="29" grpId="0">
        <p:tmplLst>
          <p:tmpl>
            <p:tnLst>
              <p:par>
                <p:cTn presetID="2" presetClass="entr" presetSubtype="8" fill="hold" nodeType="clickEffect">
                  <p:stCondLst>
                    <p:cond delay="0"/>
                  </p:stCondLst>
                  <p:childTnLst>
                    <p:set>
                      <p:cBhvr>
                        <p:cTn dur="1" fill="hold">
                          <p:stCondLst>
                            <p:cond delay="0"/>
                          </p:stCondLst>
                        </p:cTn>
                        <p:tgtEl>
                          <p:spTgt spid="29"/>
                        </p:tgtEl>
                        <p:attrNameLst>
                          <p:attrName>style.visibility</p:attrName>
                        </p:attrNameLst>
                      </p:cBhvr>
                      <p:to>
                        <p:strVal val="visible"/>
                      </p:to>
                    </p:set>
                    <p:anim calcmode="lin" valueType="num">
                      <p:cBhvr additive="base">
                        <p:cTn dur="500" fill="hold"/>
                        <p:tgtEl>
                          <p:spTgt spid="29"/>
                        </p:tgtEl>
                        <p:attrNameLst>
                          <p:attrName>ppt_x</p:attrName>
                        </p:attrNameLst>
                      </p:cBhvr>
                      <p:tavLst>
                        <p:tav tm="0">
                          <p:val>
                            <p:strVal val="0-#ppt_w/2"/>
                          </p:val>
                        </p:tav>
                        <p:tav tm="100000">
                          <p:val>
                            <p:strVal val="#ppt_x"/>
                          </p:val>
                        </p:tav>
                      </p:tavLst>
                    </p:anim>
                    <p:anim calcmode="lin" valueType="num">
                      <p:cBhvr additive="base">
                        <p:cTn dur="500" fill="hold"/>
                        <p:tgtEl>
                          <p:spTgt spid="29"/>
                        </p:tgtEl>
                        <p:attrNameLst>
                          <p:attrName>ppt_y</p:attrName>
                        </p:attrNameLst>
                      </p:cBhvr>
                      <p:tavLst>
                        <p:tav tm="0">
                          <p:val>
                            <p:strVal val="#ppt_y"/>
                          </p:val>
                        </p:tav>
                        <p:tav tm="100000">
                          <p:val>
                            <p:strVal val="#ppt_y"/>
                          </p:val>
                        </p:tav>
                      </p:tavLst>
                    </p:anim>
                  </p:childTnLst>
                </p:cTn>
              </p:par>
            </p:tnLst>
          </p:tmpl>
        </p:tmplLst>
      </p:bldP>
      <p:bldP spid="30" grpId="0" animBg="1">
        <p:tmplLst>
          <p:tmpl>
            <p:tnLst>
              <p:par>
                <p:cTn presetID="2" presetClass="entr" presetSubtype="8"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fill="hold"/>
                        <p:tgtEl>
                          <p:spTgt spid="30"/>
                        </p:tgtEl>
                        <p:attrNameLst>
                          <p:attrName>ppt_x</p:attrName>
                        </p:attrNameLst>
                      </p:cBhvr>
                      <p:tavLst>
                        <p:tav tm="0">
                          <p:val>
                            <p:strVal val="0-#ppt_w/2"/>
                          </p:val>
                        </p:tav>
                        <p:tav tm="100000">
                          <p:val>
                            <p:strVal val="#ppt_x"/>
                          </p:val>
                        </p:tav>
                      </p:tavLst>
                    </p:anim>
                    <p:anim calcmode="lin" valueType="num">
                      <p:cBhvr additive="base">
                        <p:cTn dur="500" fill="hold"/>
                        <p:tgtEl>
                          <p:spTgt spid="30"/>
                        </p:tgtEl>
                        <p:attrNameLst>
                          <p:attrName>ppt_y</p:attrName>
                        </p:attrNameLst>
                      </p:cBhvr>
                      <p:tavLst>
                        <p:tav tm="0">
                          <p:val>
                            <p:strVal val="#ppt_y"/>
                          </p:val>
                        </p:tav>
                        <p:tav tm="100000">
                          <p:val>
                            <p:strVal val="#ppt_y"/>
                          </p:val>
                        </p:tav>
                      </p:tavLst>
                    </p:anim>
                  </p:childTnLst>
                </p:cTn>
              </p:par>
            </p:tnLst>
          </p:tmpl>
        </p:tmplLst>
      </p:bldP>
      <p:bldP spid="31" grpId="0">
        <p:tmplLst>
          <p:tmpl>
            <p:tnLst>
              <p:par>
                <p:cTn presetID="2" presetClass="entr" presetSubtype="8" fill="hold" nodeType="clickEffect">
                  <p:stCondLst>
                    <p:cond delay="0"/>
                  </p:stCondLst>
                  <p:childTnLst>
                    <p:set>
                      <p:cBhvr>
                        <p:cTn dur="1" fill="hold">
                          <p:stCondLst>
                            <p:cond delay="0"/>
                          </p:stCondLst>
                        </p:cTn>
                        <p:tgtEl>
                          <p:spTgt spid="31"/>
                        </p:tgtEl>
                        <p:attrNameLst>
                          <p:attrName>style.visibility</p:attrName>
                        </p:attrNameLst>
                      </p:cBhvr>
                      <p:to>
                        <p:strVal val="visible"/>
                      </p:to>
                    </p:set>
                    <p:anim calcmode="lin" valueType="num">
                      <p:cBhvr additive="base">
                        <p:cTn dur="500" fill="hold"/>
                        <p:tgtEl>
                          <p:spTgt spid="31"/>
                        </p:tgtEl>
                        <p:attrNameLst>
                          <p:attrName>ppt_x</p:attrName>
                        </p:attrNameLst>
                      </p:cBhvr>
                      <p:tavLst>
                        <p:tav tm="0">
                          <p:val>
                            <p:strVal val="0-#ppt_w/2"/>
                          </p:val>
                        </p:tav>
                        <p:tav tm="100000">
                          <p:val>
                            <p:strVal val="#ppt_x"/>
                          </p:val>
                        </p:tav>
                      </p:tavLst>
                    </p:anim>
                    <p:anim calcmode="lin" valueType="num">
                      <p:cBhvr additive="base">
                        <p:cTn dur="500" fill="hold"/>
                        <p:tgtEl>
                          <p:spTgt spid="31"/>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Zeitablauf Star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D79EE6-0380-4043-89E2-123E4A5E5C82}"/>
              </a:ext>
            </a:extLst>
          </p:cNvPr>
          <p:cNvSpPr>
            <a:spLocks noGrp="1"/>
          </p:cNvSpPr>
          <p:nvPr>
            <p:ph type="title"/>
          </p:nvPr>
        </p:nvSpPr>
        <p:spPr/>
        <p:txBody>
          <a:bodyPr/>
          <a:lstStyle/>
          <a:p>
            <a:r>
              <a:rPr lang="de-DE"/>
              <a:t>Titelmasterformat durch Klicken bearbeiten</a:t>
            </a:r>
            <a:endParaRPr lang="de-AT" dirty="0"/>
          </a:p>
        </p:txBody>
      </p:sp>
      <p:sp>
        <p:nvSpPr>
          <p:cNvPr id="3" name="Datumsplatzhalter 2">
            <a:extLst>
              <a:ext uri="{FF2B5EF4-FFF2-40B4-BE49-F238E27FC236}">
                <a16:creationId xmlns:a16="http://schemas.microsoft.com/office/drawing/2014/main" id="{A26A5895-DB81-024C-99D2-857451EC1F80}"/>
              </a:ext>
            </a:extLst>
          </p:cNvPr>
          <p:cNvSpPr>
            <a:spLocks noGrp="1"/>
          </p:cNvSpPr>
          <p:nvPr>
            <p:ph type="dt" sz="half" idx="10"/>
          </p:nvPr>
        </p:nvSpPr>
        <p:spPr/>
        <p:txBody>
          <a:bodyPr/>
          <a:lstStyle/>
          <a:p>
            <a:r>
              <a:rPr lang="de-DE" dirty="0"/>
              <a:t>Thema der Präsentation // 10. April 2018</a:t>
            </a:r>
            <a:endParaRPr lang="de-AT" dirty="0"/>
          </a:p>
        </p:txBody>
      </p:sp>
      <p:sp>
        <p:nvSpPr>
          <p:cNvPr id="4" name="Fußzeilenplatzhalter 3">
            <a:extLst>
              <a:ext uri="{FF2B5EF4-FFF2-40B4-BE49-F238E27FC236}">
                <a16:creationId xmlns:a16="http://schemas.microsoft.com/office/drawing/2014/main" id="{F564E6DE-84F5-934C-BADE-005DE028213F}"/>
              </a:ext>
            </a:extLst>
          </p:cNvPr>
          <p:cNvSpPr>
            <a:spLocks noGrp="1"/>
          </p:cNvSpPr>
          <p:nvPr>
            <p:ph type="ftr" sz="quarter" idx="11"/>
          </p:nvPr>
        </p:nvSpPr>
        <p:spPr/>
        <p:txBody>
          <a:bodyPr/>
          <a:lstStyle/>
          <a:p>
            <a:r>
              <a:rPr lang="de-AT" dirty="0"/>
              <a:t>Dienststelle</a:t>
            </a:r>
          </a:p>
        </p:txBody>
      </p:sp>
      <p:sp>
        <p:nvSpPr>
          <p:cNvPr id="5" name="Foliennummernplatzhalter 4">
            <a:extLst>
              <a:ext uri="{FF2B5EF4-FFF2-40B4-BE49-F238E27FC236}">
                <a16:creationId xmlns:a16="http://schemas.microsoft.com/office/drawing/2014/main" id="{E66BEF8E-B72D-EE49-B98C-C0705E0F5958}"/>
              </a:ext>
            </a:extLst>
          </p:cNvPr>
          <p:cNvSpPr>
            <a:spLocks noGrp="1"/>
          </p:cNvSpPr>
          <p:nvPr>
            <p:ph type="sldNum" sz="quarter" idx="12"/>
          </p:nvPr>
        </p:nvSpPr>
        <p:spPr/>
        <p:txBody>
          <a:bodyPr/>
          <a:lstStyle/>
          <a:p>
            <a:r>
              <a:rPr lang="de-AT" dirty="0"/>
              <a:t>Seite </a:t>
            </a:r>
            <a:fld id="{840E6F71-C585-6B46-81AE-EEDDC32569D3}" type="slidenum">
              <a:rPr lang="de-AT" smtClean="0"/>
              <a:pPr/>
              <a:t>‹Nr.›</a:t>
            </a:fld>
            <a:endParaRPr lang="de-AT" dirty="0"/>
          </a:p>
        </p:txBody>
      </p:sp>
      <p:sp>
        <p:nvSpPr>
          <p:cNvPr id="7" name="Textplatzhalter 6">
            <a:extLst>
              <a:ext uri="{FF2B5EF4-FFF2-40B4-BE49-F238E27FC236}">
                <a16:creationId xmlns:a16="http://schemas.microsoft.com/office/drawing/2014/main" id="{77CCD9E8-3D52-3840-B1A6-49C5BAC5CC1E}"/>
              </a:ext>
            </a:extLst>
          </p:cNvPr>
          <p:cNvSpPr>
            <a:spLocks noGrp="1" noChangeAspect="1"/>
          </p:cNvSpPr>
          <p:nvPr>
            <p:ph type="body" sz="quarter" idx="13" hasCustomPrompt="1"/>
          </p:nvPr>
        </p:nvSpPr>
        <p:spPr>
          <a:xfrm>
            <a:off x="1343025" y="2911426"/>
            <a:ext cx="468000" cy="468220"/>
          </a:xfrm>
          <a:prstGeom prst="ellipse">
            <a:avLst/>
          </a:prstGeom>
          <a:solidFill>
            <a:schemeClr val="accent1"/>
          </a:solidFill>
          <a:ln w="63500">
            <a:solidFill>
              <a:schemeClr val="accent1"/>
            </a:solidFill>
          </a:ln>
        </p:spPr>
        <p:txBody>
          <a:bodyPr anchor="ctr" anchorCtr="0"/>
          <a:lstStyle>
            <a:lvl1pPr marL="0" indent="0" algn="ctr">
              <a:buFontTx/>
              <a:buNone/>
              <a:defRPr b="1" i="0" baseline="0">
                <a:solidFill>
                  <a:schemeClr val="bg1"/>
                </a:solidFill>
              </a:defRPr>
            </a:lvl1pPr>
          </a:lstStyle>
          <a:p>
            <a:pPr lvl="0"/>
            <a:r>
              <a:rPr lang="de-DE" dirty="0"/>
              <a:t>0</a:t>
            </a:r>
            <a:endParaRPr lang="de-AT" dirty="0"/>
          </a:p>
        </p:txBody>
      </p:sp>
      <p:cxnSp>
        <p:nvCxnSpPr>
          <p:cNvPr id="9" name="Gerade Verbindung 8">
            <a:extLst>
              <a:ext uri="{FF2B5EF4-FFF2-40B4-BE49-F238E27FC236}">
                <a16:creationId xmlns:a16="http://schemas.microsoft.com/office/drawing/2014/main" id="{F6F16F9F-6119-EF42-9026-921CC0A15C1C}"/>
              </a:ext>
            </a:extLst>
          </p:cNvPr>
          <p:cNvCxnSpPr>
            <a:cxnSpLocks/>
            <a:stCxn id="7" idx="6"/>
          </p:cNvCxnSpPr>
          <p:nvPr userDrawn="1"/>
        </p:nvCxnSpPr>
        <p:spPr>
          <a:xfrm>
            <a:off x="1811025" y="3145536"/>
            <a:ext cx="2715768" cy="0"/>
          </a:xfrm>
          <a:prstGeom prst="line">
            <a:avLst/>
          </a:prstGeom>
          <a:ln w="63500"/>
        </p:spPr>
        <p:style>
          <a:lnRef idx="1">
            <a:schemeClr val="accent1"/>
          </a:lnRef>
          <a:fillRef idx="0">
            <a:schemeClr val="accent1"/>
          </a:fillRef>
          <a:effectRef idx="0">
            <a:schemeClr val="accent1"/>
          </a:effectRef>
          <a:fontRef idx="minor">
            <a:schemeClr val="tx1"/>
          </a:fontRef>
        </p:style>
      </p:cxnSp>
      <p:cxnSp>
        <p:nvCxnSpPr>
          <p:cNvPr id="22" name="Gerade Verbindung 21">
            <a:extLst>
              <a:ext uri="{FF2B5EF4-FFF2-40B4-BE49-F238E27FC236}">
                <a16:creationId xmlns:a16="http://schemas.microsoft.com/office/drawing/2014/main" id="{4F86D787-CD81-654F-9335-DC3C085B5032}"/>
              </a:ext>
            </a:extLst>
          </p:cNvPr>
          <p:cNvCxnSpPr>
            <a:cxnSpLocks/>
          </p:cNvCxnSpPr>
          <p:nvPr userDrawn="1"/>
        </p:nvCxnSpPr>
        <p:spPr>
          <a:xfrm>
            <a:off x="1577025" y="3483864"/>
            <a:ext cx="0" cy="2325497"/>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24" name="Textplatzhalter 23">
            <a:extLst>
              <a:ext uri="{FF2B5EF4-FFF2-40B4-BE49-F238E27FC236}">
                <a16:creationId xmlns:a16="http://schemas.microsoft.com/office/drawing/2014/main" id="{DF837D4F-703A-224E-AF65-5F508796B18C}"/>
              </a:ext>
            </a:extLst>
          </p:cNvPr>
          <p:cNvSpPr>
            <a:spLocks noGrp="1"/>
          </p:cNvSpPr>
          <p:nvPr>
            <p:ph type="body" sz="quarter" idx="16"/>
          </p:nvPr>
        </p:nvSpPr>
        <p:spPr>
          <a:xfrm>
            <a:off x="1674050" y="5286141"/>
            <a:ext cx="2880000" cy="523220"/>
          </a:xfrm>
        </p:spPr>
        <p:txBody>
          <a:bodyPr wrap="square" anchor="b" anchorCtr="0">
            <a:spAutoFit/>
          </a:bodyPr>
          <a:lstStyle>
            <a:lvl1pPr marL="0" indent="0">
              <a:buFontTx/>
              <a:buNone/>
              <a:defRPr sz="1700" baseline="0"/>
            </a:lvl1pPr>
          </a:lstStyle>
          <a:p>
            <a:pPr lvl="0"/>
            <a:r>
              <a:rPr lang="de-DE"/>
              <a:t>Formatvorlagen des Textmasters bearbeiten</a:t>
            </a:r>
          </a:p>
        </p:txBody>
      </p:sp>
      <p:sp>
        <p:nvSpPr>
          <p:cNvPr id="27" name="Textplatzhalter 6">
            <a:extLst>
              <a:ext uri="{FF2B5EF4-FFF2-40B4-BE49-F238E27FC236}">
                <a16:creationId xmlns:a16="http://schemas.microsoft.com/office/drawing/2014/main" id="{70585F74-11FD-A740-8C5E-C4753000A3F1}"/>
              </a:ext>
            </a:extLst>
          </p:cNvPr>
          <p:cNvSpPr>
            <a:spLocks noGrp="1" noChangeAspect="1"/>
          </p:cNvSpPr>
          <p:nvPr>
            <p:ph type="body" sz="quarter" idx="17" hasCustomPrompt="1"/>
          </p:nvPr>
        </p:nvSpPr>
        <p:spPr>
          <a:xfrm>
            <a:off x="4526793" y="2911426"/>
            <a:ext cx="468000" cy="468220"/>
          </a:xfrm>
          <a:prstGeom prst="ellipse">
            <a:avLst/>
          </a:prstGeom>
          <a:ln w="63500">
            <a:solidFill>
              <a:schemeClr val="accent1"/>
            </a:solidFill>
          </a:ln>
        </p:spPr>
        <p:txBody>
          <a:bodyPr anchor="ctr" anchorCtr="0"/>
          <a:lstStyle>
            <a:lvl1pPr marL="0" indent="0" algn="ctr">
              <a:buFontTx/>
              <a:buNone/>
              <a:defRPr b="1" i="0" baseline="0">
                <a:solidFill>
                  <a:schemeClr val="accent1"/>
                </a:solidFill>
              </a:defRPr>
            </a:lvl1pPr>
          </a:lstStyle>
          <a:p>
            <a:pPr lvl="0"/>
            <a:r>
              <a:rPr lang="de-DE" dirty="0"/>
              <a:t>0</a:t>
            </a:r>
            <a:endParaRPr lang="de-AT" dirty="0"/>
          </a:p>
        </p:txBody>
      </p:sp>
      <p:cxnSp>
        <p:nvCxnSpPr>
          <p:cNvPr id="28" name="Gerade Verbindung 27">
            <a:extLst>
              <a:ext uri="{FF2B5EF4-FFF2-40B4-BE49-F238E27FC236}">
                <a16:creationId xmlns:a16="http://schemas.microsoft.com/office/drawing/2014/main" id="{DDB4EC21-EDEB-3A4C-A3C3-AECC08CECEF5}"/>
              </a:ext>
            </a:extLst>
          </p:cNvPr>
          <p:cNvCxnSpPr>
            <a:cxnSpLocks/>
          </p:cNvCxnSpPr>
          <p:nvPr userDrawn="1"/>
        </p:nvCxnSpPr>
        <p:spPr>
          <a:xfrm>
            <a:off x="4760793" y="3482276"/>
            <a:ext cx="0" cy="2325497"/>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29" name="Textplatzhalter 23">
            <a:extLst>
              <a:ext uri="{FF2B5EF4-FFF2-40B4-BE49-F238E27FC236}">
                <a16:creationId xmlns:a16="http://schemas.microsoft.com/office/drawing/2014/main" id="{C40FD76C-4D8C-3C49-9E12-51FA109FDB58}"/>
              </a:ext>
            </a:extLst>
          </p:cNvPr>
          <p:cNvSpPr>
            <a:spLocks noGrp="1"/>
          </p:cNvSpPr>
          <p:nvPr>
            <p:ph type="body" sz="quarter" idx="18"/>
          </p:nvPr>
        </p:nvSpPr>
        <p:spPr>
          <a:xfrm>
            <a:off x="4843970" y="5266265"/>
            <a:ext cx="2880000" cy="523220"/>
          </a:xfrm>
        </p:spPr>
        <p:txBody>
          <a:bodyPr anchor="b" anchorCtr="0">
            <a:spAutoFit/>
          </a:bodyPr>
          <a:lstStyle>
            <a:lvl1pPr marL="0" indent="0">
              <a:buFontTx/>
              <a:buNone/>
              <a:defRPr sz="1700" baseline="0"/>
            </a:lvl1pPr>
          </a:lstStyle>
          <a:p>
            <a:pPr lvl="0"/>
            <a:r>
              <a:rPr lang="de-DE"/>
              <a:t>Formatvorlagen des Textmasters bearbeiten</a:t>
            </a:r>
          </a:p>
        </p:txBody>
      </p:sp>
      <p:cxnSp>
        <p:nvCxnSpPr>
          <p:cNvPr id="30" name="Gerade Verbindung 29">
            <a:extLst>
              <a:ext uri="{FF2B5EF4-FFF2-40B4-BE49-F238E27FC236}">
                <a16:creationId xmlns:a16="http://schemas.microsoft.com/office/drawing/2014/main" id="{1A58FA4E-FD1B-E648-972A-115C60339F62}"/>
              </a:ext>
            </a:extLst>
          </p:cNvPr>
          <p:cNvCxnSpPr>
            <a:cxnSpLocks/>
            <a:stCxn id="27" idx="6"/>
          </p:cNvCxnSpPr>
          <p:nvPr userDrawn="1"/>
        </p:nvCxnSpPr>
        <p:spPr>
          <a:xfrm>
            <a:off x="4994793" y="3145536"/>
            <a:ext cx="2715768"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32" name="Textplatzhalter 6">
            <a:extLst>
              <a:ext uri="{FF2B5EF4-FFF2-40B4-BE49-F238E27FC236}">
                <a16:creationId xmlns:a16="http://schemas.microsoft.com/office/drawing/2014/main" id="{D8643CC8-9529-7245-AB8A-04EF7BC33F88}"/>
              </a:ext>
            </a:extLst>
          </p:cNvPr>
          <p:cNvSpPr>
            <a:spLocks noGrp="1" noChangeAspect="1"/>
          </p:cNvSpPr>
          <p:nvPr>
            <p:ph type="body" sz="quarter" idx="19" hasCustomPrompt="1"/>
          </p:nvPr>
        </p:nvSpPr>
        <p:spPr>
          <a:xfrm>
            <a:off x="7710561" y="2911426"/>
            <a:ext cx="468000" cy="468220"/>
          </a:xfrm>
          <a:prstGeom prst="ellipse">
            <a:avLst/>
          </a:prstGeom>
          <a:ln w="63500">
            <a:solidFill>
              <a:schemeClr val="accent1"/>
            </a:solidFill>
          </a:ln>
        </p:spPr>
        <p:txBody>
          <a:bodyPr anchor="ctr" anchorCtr="0"/>
          <a:lstStyle>
            <a:lvl1pPr marL="0" indent="0" algn="ctr">
              <a:buFontTx/>
              <a:buNone/>
              <a:defRPr b="1" i="0" baseline="0">
                <a:solidFill>
                  <a:schemeClr val="accent1"/>
                </a:solidFill>
              </a:defRPr>
            </a:lvl1pPr>
          </a:lstStyle>
          <a:p>
            <a:pPr lvl="0"/>
            <a:r>
              <a:rPr lang="de-DE" dirty="0"/>
              <a:t>0</a:t>
            </a:r>
            <a:endParaRPr lang="de-AT" dirty="0"/>
          </a:p>
        </p:txBody>
      </p:sp>
      <p:cxnSp>
        <p:nvCxnSpPr>
          <p:cNvPr id="33" name="Gerade Verbindung 32">
            <a:extLst>
              <a:ext uri="{FF2B5EF4-FFF2-40B4-BE49-F238E27FC236}">
                <a16:creationId xmlns:a16="http://schemas.microsoft.com/office/drawing/2014/main" id="{5D8C00B3-7701-2C46-BED8-45F13F2A44EC}"/>
              </a:ext>
            </a:extLst>
          </p:cNvPr>
          <p:cNvCxnSpPr>
            <a:cxnSpLocks/>
          </p:cNvCxnSpPr>
          <p:nvPr userDrawn="1"/>
        </p:nvCxnSpPr>
        <p:spPr>
          <a:xfrm>
            <a:off x="7944561" y="3482276"/>
            <a:ext cx="0" cy="2325497"/>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34" name="Textplatzhalter 23">
            <a:extLst>
              <a:ext uri="{FF2B5EF4-FFF2-40B4-BE49-F238E27FC236}">
                <a16:creationId xmlns:a16="http://schemas.microsoft.com/office/drawing/2014/main" id="{D6C6F761-8279-BA4B-99EA-731C0AC9A783}"/>
              </a:ext>
            </a:extLst>
          </p:cNvPr>
          <p:cNvSpPr>
            <a:spLocks noGrp="1"/>
          </p:cNvSpPr>
          <p:nvPr>
            <p:ph type="body" sz="quarter" idx="20"/>
          </p:nvPr>
        </p:nvSpPr>
        <p:spPr>
          <a:xfrm>
            <a:off x="8027738" y="5266265"/>
            <a:ext cx="2880000" cy="523220"/>
          </a:xfrm>
        </p:spPr>
        <p:txBody>
          <a:bodyPr anchor="b" anchorCtr="0">
            <a:spAutoFit/>
          </a:bodyPr>
          <a:lstStyle>
            <a:lvl1pPr marL="0" indent="0">
              <a:buFontTx/>
              <a:buNone/>
              <a:defRPr sz="1700" baseline="0"/>
            </a:lvl1pPr>
          </a:lstStyle>
          <a:p>
            <a:pPr lvl="0"/>
            <a:r>
              <a:rPr lang="de-DE"/>
              <a:t>Formatvorlagen des Textmasters bearbeiten</a:t>
            </a:r>
          </a:p>
        </p:txBody>
      </p:sp>
      <p:cxnSp>
        <p:nvCxnSpPr>
          <p:cNvPr id="35" name="Gerade Verbindung 34">
            <a:extLst>
              <a:ext uri="{FF2B5EF4-FFF2-40B4-BE49-F238E27FC236}">
                <a16:creationId xmlns:a16="http://schemas.microsoft.com/office/drawing/2014/main" id="{AD553D96-5B7C-D747-B3E0-65E0E5A2D798}"/>
              </a:ext>
            </a:extLst>
          </p:cNvPr>
          <p:cNvCxnSpPr>
            <a:cxnSpLocks/>
            <a:stCxn id="32" idx="6"/>
          </p:cNvCxnSpPr>
          <p:nvPr userDrawn="1"/>
        </p:nvCxnSpPr>
        <p:spPr>
          <a:xfrm>
            <a:off x="8178561" y="3145536"/>
            <a:ext cx="4101831" cy="0"/>
          </a:xfrm>
          <a:prstGeom prst="line">
            <a:avLst/>
          </a:prstGeom>
          <a:ln w="635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5632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up)">
                                      <p:cBhvr>
                                        <p:cTn id="13" dur="500"/>
                                        <p:tgtEl>
                                          <p:spTgt spid="22"/>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par>
                          <p:cTn id="23" fill="hold">
                            <p:stCondLst>
                              <p:cond delay="500"/>
                            </p:stCondLst>
                            <p:childTnLst>
                              <p:par>
                                <p:cTn id="24" presetID="53" presetClass="entr" presetSubtype="16" fill="hold" grpId="0" nodeType="afterEffect">
                                  <p:stCondLst>
                                    <p:cond delay="0"/>
                                  </p:stCondLst>
                                  <p:childTnLst>
                                    <p:set>
                                      <p:cBhvr>
                                        <p:cTn id="25" dur="1" fill="hold">
                                          <p:stCondLst>
                                            <p:cond delay="0"/>
                                          </p:stCondLst>
                                        </p:cTn>
                                        <p:tgtEl>
                                          <p:spTgt spid="27"/>
                                        </p:tgtEl>
                                        <p:attrNameLst>
                                          <p:attrName>style.visibility</p:attrName>
                                        </p:attrNameLst>
                                      </p:cBhvr>
                                      <p:to>
                                        <p:strVal val="visible"/>
                                      </p:to>
                                    </p:set>
                                    <p:anim calcmode="lin" valueType="num">
                                      <p:cBhvr>
                                        <p:cTn id="26" dur="500" fill="hold"/>
                                        <p:tgtEl>
                                          <p:spTgt spid="27"/>
                                        </p:tgtEl>
                                        <p:attrNameLst>
                                          <p:attrName>ppt_w</p:attrName>
                                        </p:attrNameLst>
                                      </p:cBhvr>
                                      <p:tavLst>
                                        <p:tav tm="0">
                                          <p:val>
                                            <p:fltVal val="0"/>
                                          </p:val>
                                        </p:tav>
                                        <p:tav tm="100000">
                                          <p:val>
                                            <p:strVal val="#ppt_w"/>
                                          </p:val>
                                        </p:tav>
                                      </p:tavLst>
                                    </p:anim>
                                    <p:anim calcmode="lin" valueType="num">
                                      <p:cBhvr>
                                        <p:cTn id="27" dur="500" fill="hold"/>
                                        <p:tgtEl>
                                          <p:spTgt spid="27"/>
                                        </p:tgtEl>
                                        <p:attrNameLst>
                                          <p:attrName>ppt_h</p:attrName>
                                        </p:attrNameLst>
                                      </p:cBhvr>
                                      <p:tavLst>
                                        <p:tav tm="0">
                                          <p:val>
                                            <p:fltVal val="0"/>
                                          </p:val>
                                        </p:tav>
                                        <p:tav tm="100000">
                                          <p:val>
                                            <p:strVal val="#ppt_h"/>
                                          </p:val>
                                        </p:tav>
                                      </p:tavLst>
                                    </p:anim>
                                    <p:animEffect transition="in" filter="fade">
                                      <p:cBhvr>
                                        <p:cTn id="28" dur="500"/>
                                        <p:tgtEl>
                                          <p:spTgt spid="27"/>
                                        </p:tgtEl>
                                      </p:cBhvr>
                                    </p:animEffect>
                                  </p:childTnLst>
                                </p:cTn>
                              </p:par>
                            </p:childTnLst>
                          </p:cTn>
                        </p:par>
                        <p:par>
                          <p:cTn id="29" fill="hold">
                            <p:stCondLst>
                              <p:cond delay="1000"/>
                            </p:stCondLst>
                            <p:childTnLst>
                              <p:par>
                                <p:cTn id="30" presetID="22" presetClass="entr" presetSubtype="1" fill="hold"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up)">
                                      <p:cBhvr>
                                        <p:cTn id="32" dur="500"/>
                                        <p:tgtEl>
                                          <p:spTgt spid="28"/>
                                        </p:tgtEl>
                                      </p:cBhvr>
                                    </p:animEffect>
                                  </p:childTnLst>
                                </p:cTn>
                              </p:par>
                            </p:childTnLst>
                          </p:cTn>
                        </p:par>
                        <p:par>
                          <p:cTn id="33" fill="hold">
                            <p:stCondLst>
                              <p:cond delay="1500"/>
                            </p:stCondLst>
                            <p:childTnLst>
                              <p:par>
                                <p:cTn id="34" presetID="22" presetClass="entr" presetSubtype="8" fill="hold" grpId="0" nodeType="after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wipe(left)">
                                      <p:cBhvr>
                                        <p:cTn id="36" dur="500"/>
                                        <p:tgtEl>
                                          <p:spTgt spid="29"/>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wipe(left)">
                                      <p:cBhvr>
                                        <p:cTn id="41" dur="500"/>
                                        <p:tgtEl>
                                          <p:spTgt spid="30"/>
                                        </p:tgtEl>
                                      </p:cBhvr>
                                    </p:animEffect>
                                  </p:childTnLst>
                                </p:cTn>
                              </p:par>
                            </p:childTnLst>
                          </p:cTn>
                        </p:par>
                        <p:par>
                          <p:cTn id="42" fill="hold">
                            <p:stCondLst>
                              <p:cond delay="500"/>
                            </p:stCondLst>
                            <p:childTnLst>
                              <p:par>
                                <p:cTn id="43" presetID="53" presetClass="entr" presetSubtype="16" fill="hold" grpId="0" nodeType="after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500" fill="hold"/>
                                        <p:tgtEl>
                                          <p:spTgt spid="32"/>
                                        </p:tgtEl>
                                        <p:attrNameLst>
                                          <p:attrName>ppt_w</p:attrName>
                                        </p:attrNameLst>
                                      </p:cBhvr>
                                      <p:tavLst>
                                        <p:tav tm="0">
                                          <p:val>
                                            <p:fltVal val="0"/>
                                          </p:val>
                                        </p:tav>
                                        <p:tav tm="100000">
                                          <p:val>
                                            <p:strVal val="#ppt_w"/>
                                          </p:val>
                                        </p:tav>
                                      </p:tavLst>
                                    </p:anim>
                                    <p:anim calcmode="lin" valueType="num">
                                      <p:cBhvr>
                                        <p:cTn id="46" dur="500" fill="hold"/>
                                        <p:tgtEl>
                                          <p:spTgt spid="32"/>
                                        </p:tgtEl>
                                        <p:attrNameLst>
                                          <p:attrName>ppt_h</p:attrName>
                                        </p:attrNameLst>
                                      </p:cBhvr>
                                      <p:tavLst>
                                        <p:tav tm="0">
                                          <p:val>
                                            <p:fltVal val="0"/>
                                          </p:val>
                                        </p:tav>
                                        <p:tav tm="100000">
                                          <p:val>
                                            <p:strVal val="#ppt_h"/>
                                          </p:val>
                                        </p:tav>
                                      </p:tavLst>
                                    </p:anim>
                                    <p:animEffect transition="in" filter="fade">
                                      <p:cBhvr>
                                        <p:cTn id="47" dur="500"/>
                                        <p:tgtEl>
                                          <p:spTgt spid="32"/>
                                        </p:tgtEl>
                                      </p:cBhvr>
                                    </p:animEffect>
                                  </p:childTnLst>
                                </p:cTn>
                              </p:par>
                            </p:childTnLst>
                          </p:cTn>
                        </p:par>
                        <p:par>
                          <p:cTn id="48" fill="hold">
                            <p:stCondLst>
                              <p:cond delay="1000"/>
                            </p:stCondLst>
                            <p:childTnLst>
                              <p:par>
                                <p:cTn id="49" presetID="22" presetClass="entr" presetSubtype="1" fill="hold"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wipe(up)">
                                      <p:cBhvr>
                                        <p:cTn id="51" dur="500"/>
                                        <p:tgtEl>
                                          <p:spTgt spid="33"/>
                                        </p:tgtEl>
                                      </p:cBhvr>
                                    </p:animEffect>
                                  </p:childTnLst>
                                </p:cTn>
                              </p:par>
                            </p:childTnLst>
                          </p:cTn>
                        </p:par>
                        <p:par>
                          <p:cTn id="52" fill="hold">
                            <p:stCondLst>
                              <p:cond delay="1500"/>
                            </p:stCondLst>
                            <p:childTnLst>
                              <p:par>
                                <p:cTn id="53" presetID="22" presetClass="entr" presetSubtype="8" fill="hold" grpId="0" nodeType="after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left)">
                                      <p:cBhvr>
                                        <p:cTn id="55" dur="500"/>
                                        <p:tgtEl>
                                          <p:spTgt spid="34"/>
                                        </p:tgtEl>
                                      </p:cBhvr>
                                    </p:animEffect>
                                  </p:childTnLst>
                                </p:cTn>
                              </p:par>
                            </p:childTnLst>
                          </p:cTn>
                        </p:par>
                        <p:par>
                          <p:cTn id="56" fill="hold">
                            <p:stCondLst>
                              <p:cond delay="2000"/>
                            </p:stCondLst>
                            <p:childTnLst>
                              <p:par>
                                <p:cTn id="57" presetID="22" presetClass="entr" presetSubtype="8" fill="hold" nodeType="after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wipe(left)">
                                      <p:cBhvr>
                                        <p:cTn id="5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tmplLst>
          <p:tmpl>
            <p:tnLst>
              <p:par>
                <p:cTn presetID="53" presetClass="entr" presetSubtype="16"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p:cTn dur="500" fill="hold"/>
                        <p:tgtEl>
                          <p:spTgt spid="7"/>
                        </p:tgtEl>
                        <p:attrNameLst>
                          <p:attrName>ppt_w</p:attrName>
                        </p:attrNameLst>
                      </p:cBhvr>
                      <p:tavLst>
                        <p:tav tm="0">
                          <p:val>
                            <p:fltVal val="0"/>
                          </p:val>
                        </p:tav>
                        <p:tav tm="100000">
                          <p:val>
                            <p:strVal val="#ppt_w"/>
                          </p:val>
                        </p:tav>
                      </p:tavLst>
                    </p:anim>
                    <p:anim calcmode="lin" valueType="num">
                      <p:cBhvr>
                        <p:cTn dur="500" fill="hold"/>
                        <p:tgtEl>
                          <p:spTgt spid="7"/>
                        </p:tgtEl>
                        <p:attrNameLst>
                          <p:attrName>ppt_h</p:attrName>
                        </p:attrNameLst>
                      </p:cBhvr>
                      <p:tavLst>
                        <p:tav tm="0">
                          <p:val>
                            <p:fltVal val="0"/>
                          </p:val>
                        </p:tav>
                        <p:tav tm="100000">
                          <p:val>
                            <p:strVal val="#ppt_h"/>
                          </p:val>
                        </p:tav>
                      </p:tavLst>
                    </p:anim>
                    <p:animEffect transition="in" filter="fade">
                      <p:cBhvr>
                        <p:cTn dur="500"/>
                        <p:tgtEl>
                          <p:spTgt spid="7"/>
                        </p:tgtEl>
                      </p:cBhvr>
                    </p:animEffect>
                  </p:childTnLst>
                </p:cTn>
              </p:par>
            </p:tnLst>
          </p:tmpl>
        </p:tmplLst>
      </p:bldP>
      <p:bldP spid="24" grpId="0">
        <p:tmplLst>
          <p:tmpl>
            <p:tnLst>
              <p:par>
                <p:cTn presetID="22" presetClass="entr" presetSubtype="8" fill="hold" nodeType="afterEffect">
                  <p:stCondLst>
                    <p:cond delay="0"/>
                  </p:stCondLst>
                  <p:childTnLst>
                    <p:set>
                      <p:cBhvr>
                        <p:cTn dur="1" fill="hold">
                          <p:stCondLst>
                            <p:cond delay="0"/>
                          </p:stCondLst>
                        </p:cTn>
                        <p:tgtEl>
                          <p:spTgt spid="24"/>
                        </p:tgtEl>
                        <p:attrNameLst>
                          <p:attrName>style.visibility</p:attrName>
                        </p:attrNameLst>
                      </p:cBhvr>
                      <p:to>
                        <p:strVal val="visible"/>
                      </p:to>
                    </p:set>
                    <p:animEffect transition="in" filter="wipe(left)">
                      <p:cBhvr>
                        <p:cTn dur="500"/>
                        <p:tgtEl>
                          <p:spTgt spid="24"/>
                        </p:tgtEl>
                      </p:cBhvr>
                    </p:animEffect>
                  </p:childTnLst>
                </p:cTn>
              </p:par>
            </p:tnLst>
          </p:tmpl>
        </p:tmplLst>
      </p:bldP>
      <p:bldP spid="27" grpId="0" animBg="1">
        <p:tmplLst>
          <p:tmpl>
            <p:tnLst>
              <p:par>
                <p:cTn presetID="53" presetClass="entr" presetSubtype="16" fill="hold" nodeType="afterEffect">
                  <p:stCondLst>
                    <p:cond delay="0"/>
                  </p:stCondLst>
                  <p:childTnLst>
                    <p:set>
                      <p:cBhvr>
                        <p:cTn dur="1" fill="hold">
                          <p:stCondLst>
                            <p:cond delay="0"/>
                          </p:stCondLst>
                        </p:cTn>
                        <p:tgtEl>
                          <p:spTgt spid="27"/>
                        </p:tgtEl>
                        <p:attrNameLst>
                          <p:attrName>style.visibility</p:attrName>
                        </p:attrNameLst>
                      </p:cBhvr>
                      <p:to>
                        <p:strVal val="visible"/>
                      </p:to>
                    </p:set>
                    <p:anim calcmode="lin" valueType="num">
                      <p:cBhvr>
                        <p:cTn dur="500" fill="hold"/>
                        <p:tgtEl>
                          <p:spTgt spid="27"/>
                        </p:tgtEl>
                        <p:attrNameLst>
                          <p:attrName>ppt_w</p:attrName>
                        </p:attrNameLst>
                      </p:cBhvr>
                      <p:tavLst>
                        <p:tav tm="0">
                          <p:val>
                            <p:fltVal val="0"/>
                          </p:val>
                        </p:tav>
                        <p:tav tm="100000">
                          <p:val>
                            <p:strVal val="#ppt_w"/>
                          </p:val>
                        </p:tav>
                      </p:tavLst>
                    </p:anim>
                    <p:anim calcmode="lin" valueType="num">
                      <p:cBhvr>
                        <p:cTn dur="500" fill="hold"/>
                        <p:tgtEl>
                          <p:spTgt spid="27"/>
                        </p:tgtEl>
                        <p:attrNameLst>
                          <p:attrName>ppt_h</p:attrName>
                        </p:attrNameLst>
                      </p:cBhvr>
                      <p:tavLst>
                        <p:tav tm="0">
                          <p:val>
                            <p:fltVal val="0"/>
                          </p:val>
                        </p:tav>
                        <p:tav tm="100000">
                          <p:val>
                            <p:strVal val="#ppt_h"/>
                          </p:val>
                        </p:tav>
                      </p:tavLst>
                    </p:anim>
                    <p:animEffect transition="in" filter="fade">
                      <p:cBhvr>
                        <p:cTn dur="500"/>
                        <p:tgtEl>
                          <p:spTgt spid="27"/>
                        </p:tgtEl>
                      </p:cBhvr>
                    </p:animEffect>
                  </p:childTnLst>
                </p:cTn>
              </p:par>
            </p:tnLst>
          </p:tmpl>
        </p:tmplLst>
      </p:bldP>
      <p:bldP spid="29" grpId="0">
        <p:tmplLst>
          <p:tmpl>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32" grpId="0" animBg="1">
        <p:tmplLst>
          <p:tmpl>
            <p:tnLst>
              <p:par>
                <p:cTn presetID="53" presetClass="entr" presetSubtype="16"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4" grpId="0">
        <p:tmplLst>
          <p:tmpl>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Zeitablauf Mit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D79EE6-0380-4043-89E2-123E4A5E5C82}"/>
              </a:ext>
            </a:extLst>
          </p:cNvPr>
          <p:cNvSpPr>
            <a:spLocks noGrp="1"/>
          </p:cNvSpPr>
          <p:nvPr>
            <p:ph type="title"/>
          </p:nvPr>
        </p:nvSpPr>
        <p:spPr/>
        <p:txBody>
          <a:bodyPr/>
          <a:lstStyle/>
          <a:p>
            <a:r>
              <a:rPr lang="de-DE"/>
              <a:t>Titelmasterformat durch Klicken bearbeiten</a:t>
            </a:r>
            <a:endParaRPr lang="de-AT" dirty="0"/>
          </a:p>
        </p:txBody>
      </p:sp>
      <p:sp>
        <p:nvSpPr>
          <p:cNvPr id="3" name="Datumsplatzhalter 2">
            <a:extLst>
              <a:ext uri="{FF2B5EF4-FFF2-40B4-BE49-F238E27FC236}">
                <a16:creationId xmlns:a16="http://schemas.microsoft.com/office/drawing/2014/main" id="{A26A5895-DB81-024C-99D2-857451EC1F80}"/>
              </a:ext>
            </a:extLst>
          </p:cNvPr>
          <p:cNvSpPr>
            <a:spLocks noGrp="1"/>
          </p:cNvSpPr>
          <p:nvPr>
            <p:ph type="dt" sz="half" idx="10"/>
          </p:nvPr>
        </p:nvSpPr>
        <p:spPr/>
        <p:txBody>
          <a:bodyPr/>
          <a:lstStyle/>
          <a:p>
            <a:r>
              <a:rPr lang="de-DE" dirty="0"/>
              <a:t>Thema der Präsentation // 10. April 2018</a:t>
            </a:r>
            <a:endParaRPr lang="de-AT" dirty="0"/>
          </a:p>
        </p:txBody>
      </p:sp>
      <p:sp>
        <p:nvSpPr>
          <p:cNvPr id="4" name="Fußzeilenplatzhalter 3">
            <a:extLst>
              <a:ext uri="{FF2B5EF4-FFF2-40B4-BE49-F238E27FC236}">
                <a16:creationId xmlns:a16="http://schemas.microsoft.com/office/drawing/2014/main" id="{F564E6DE-84F5-934C-BADE-005DE028213F}"/>
              </a:ext>
            </a:extLst>
          </p:cNvPr>
          <p:cNvSpPr>
            <a:spLocks noGrp="1"/>
          </p:cNvSpPr>
          <p:nvPr>
            <p:ph type="ftr" sz="quarter" idx="11"/>
          </p:nvPr>
        </p:nvSpPr>
        <p:spPr/>
        <p:txBody>
          <a:bodyPr/>
          <a:lstStyle/>
          <a:p>
            <a:r>
              <a:rPr lang="de-AT" dirty="0"/>
              <a:t>Dienststelle</a:t>
            </a:r>
          </a:p>
        </p:txBody>
      </p:sp>
      <p:sp>
        <p:nvSpPr>
          <p:cNvPr id="5" name="Foliennummernplatzhalter 4">
            <a:extLst>
              <a:ext uri="{FF2B5EF4-FFF2-40B4-BE49-F238E27FC236}">
                <a16:creationId xmlns:a16="http://schemas.microsoft.com/office/drawing/2014/main" id="{E66BEF8E-B72D-EE49-B98C-C0705E0F5958}"/>
              </a:ext>
            </a:extLst>
          </p:cNvPr>
          <p:cNvSpPr>
            <a:spLocks noGrp="1"/>
          </p:cNvSpPr>
          <p:nvPr>
            <p:ph type="sldNum" sz="quarter" idx="12"/>
          </p:nvPr>
        </p:nvSpPr>
        <p:spPr/>
        <p:txBody>
          <a:bodyPr/>
          <a:lstStyle/>
          <a:p>
            <a:r>
              <a:rPr lang="de-AT" dirty="0"/>
              <a:t>Seite </a:t>
            </a:r>
            <a:fld id="{840E6F71-C585-6B46-81AE-EEDDC32569D3}" type="slidenum">
              <a:rPr lang="de-AT" smtClean="0"/>
              <a:pPr/>
              <a:t>‹Nr.›</a:t>
            </a:fld>
            <a:endParaRPr lang="de-AT" dirty="0"/>
          </a:p>
        </p:txBody>
      </p:sp>
      <p:sp>
        <p:nvSpPr>
          <p:cNvPr id="7" name="Textplatzhalter 6">
            <a:extLst>
              <a:ext uri="{FF2B5EF4-FFF2-40B4-BE49-F238E27FC236}">
                <a16:creationId xmlns:a16="http://schemas.microsoft.com/office/drawing/2014/main" id="{77CCD9E8-3D52-3840-B1A6-49C5BAC5CC1E}"/>
              </a:ext>
            </a:extLst>
          </p:cNvPr>
          <p:cNvSpPr>
            <a:spLocks noGrp="1" noChangeAspect="1"/>
          </p:cNvSpPr>
          <p:nvPr>
            <p:ph type="body" sz="quarter" idx="13" hasCustomPrompt="1"/>
          </p:nvPr>
        </p:nvSpPr>
        <p:spPr>
          <a:xfrm>
            <a:off x="1343025" y="2911426"/>
            <a:ext cx="468000" cy="468220"/>
          </a:xfrm>
          <a:prstGeom prst="ellipse">
            <a:avLst/>
          </a:prstGeom>
          <a:ln w="63500">
            <a:solidFill>
              <a:schemeClr val="accent1"/>
            </a:solidFill>
          </a:ln>
        </p:spPr>
        <p:txBody>
          <a:bodyPr anchor="ctr" anchorCtr="0"/>
          <a:lstStyle>
            <a:lvl1pPr marL="0" indent="0" algn="ctr">
              <a:buFontTx/>
              <a:buNone/>
              <a:defRPr b="1" i="0" baseline="0">
                <a:solidFill>
                  <a:schemeClr val="accent1"/>
                </a:solidFill>
              </a:defRPr>
            </a:lvl1pPr>
          </a:lstStyle>
          <a:p>
            <a:pPr lvl="0"/>
            <a:r>
              <a:rPr lang="de-DE" dirty="0"/>
              <a:t>0</a:t>
            </a:r>
            <a:endParaRPr lang="de-AT" dirty="0"/>
          </a:p>
        </p:txBody>
      </p:sp>
      <p:cxnSp>
        <p:nvCxnSpPr>
          <p:cNvPr id="9" name="Gerade Verbindung 8">
            <a:extLst>
              <a:ext uri="{FF2B5EF4-FFF2-40B4-BE49-F238E27FC236}">
                <a16:creationId xmlns:a16="http://schemas.microsoft.com/office/drawing/2014/main" id="{F6F16F9F-6119-EF42-9026-921CC0A15C1C}"/>
              </a:ext>
            </a:extLst>
          </p:cNvPr>
          <p:cNvCxnSpPr>
            <a:cxnSpLocks/>
            <a:stCxn id="7" idx="6"/>
          </p:cNvCxnSpPr>
          <p:nvPr userDrawn="1"/>
        </p:nvCxnSpPr>
        <p:spPr>
          <a:xfrm>
            <a:off x="1811025" y="3145536"/>
            <a:ext cx="2715768" cy="0"/>
          </a:xfrm>
          <a:prstGeom prst="line">
            <a:avLst/>
          </a:prstGeom>
          <a:ln w="63500"/>
        </p:spPr>
        <p:style>
          <a:lnRef idx="1">
            <a:schemeClr val="accent1"/>
          </a:lnRef>
          <a:fillRef idx="0">
            <a:schemeClr val="accent1"/>
          </a:fillRef>
          <a:effectRef idx="0">
            <a:schemeClr val="accent1"/>
          </a:effectRef>
          <a:fontRef idx="minor">
            <a:schemeClr val="tx1"/>
          </a:fontRef>
        </p:style>
      </p:cxnSp>
      <p:cxnSp>
        <p:nvCxnSpPr>
          <p:cNvPr id="22" name="Gerade Verbindung 21">
            <a:extLst>
              <a:ext uri="{FF2B5EF4-FFF2-40B4-BE49-F238E27FC236}">
                <a16:creationId xmlns:a16="http://schemas.microsoft.com/office/drawing/2014/main" id="{4F86D787-CD81-654F-9335-DC3C085B5032}"/>
              </a:ext>
            </a:extLst>
          </p:cNvPr>
          <p:cNvCxnSpPr>
            <a:cxnSpLocks/>
          </p:cNvCxnSpPr>
          <p:nvPr userDrawn="1"/>
        </p:nvCxnSpPr>
        <p:spPr>
          <a:xfrm>
            <a:off x="1577025" y="3483864"/>
            <a:ext cx="0" cy="2325497"/>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24" name="Textplatzhalter 23">
            <a:extLst>
              <a:ext uri="{FF2B5EF4-FFF2-40B4-BE49-F238E27FC236}">
                <a16:creationId xmlns:a16="http://schemas.microsoft.com/office/drawing/2014/main" id="{DF837D4F-703A-224E-AF65-5F508796B18C}"/>
              </a:ext>
            </a:extLst>
          </p:cNvPr>
          <p:cNvSpPr>
            <a:spLocks noGrp="1"/>
          </p:cNvSpPr>
          <p:nvPr>
            <p:ph type="body" sz="quarter" idx="16"/>
          </p:nvPr>
        </p:nvSpPr>
        <p:spPr>
          <a:xfrm>
            <a:off x="1674050" y="5286141"/>
            <a:ext cx="2880000" cy="523220"/>
          </a:xfrm>
        </p:spPr>
        <p:txBody>
          <a:bodyPr wrap="square" anchor="b" anchorCtr="0">
            <a:spAutoFit/>
          </a:bodyPr>
          <a:lstStyle>
            <a:lvl1pPr marL="0" indent="0">
              <a:buFontTx/>
              <a:buNone/>
              <a:defRPr sz="1700" baseline="0"/>
            </a:lvl1pPr>
          </a:lstStyle>
          <a:p>
            <a:pPr lvl="0"/>
            <a:r>
              <a:rPr lang="de-DE"/>
              <a:t>Formatvorlagen des Textmasters bearbeiten</a:t>
            </a:r>
          </a:p>
        </p:txBody>
      </p:sp>
      <p:sp>
        <p:nvSpPr>
          <p:cNvPr id="27" name="Textplatzhalter 6">
            <a:extLst>
              <a:ext uri="{FF2B5EF4-FFF2-40B4-BE49-F238E27FC236}">
                <a16:creationId xmlns:a16="http://schemas.microsoft.com/office/drawing/2014/main" id="{70585F74-11FD-A740-8C5E-C4753000A3F1}"/>
              </a:ext>
            </a:extLst>
          </p:cNvPr>
          <p:cNvSpPr>
            <a:spLocks noGrp="1" noChangeAspect="1"/>
          </p:cNvSpPr>
          <p:nvPr>
            <p:ph type="body" sz="quarter" idx="17" hasCustomPrompt="1"/>
          </p:nvPr>
        </p:nvSpPr>
        <p:spPr>
          <a:xfrm>
            <a:off x="4526793" y="2911426"/>
            <a:ext cx="468000" cy="468220"/>
          </a:xfrm>
          <a:prstGeom prst="ellipse">
            <a:avLst/>
          </a:prstGeom>
          <a:ln w="63500">
            <a:solidFill>
              <a:schemeClr val="accent1"/>
            </a:solidFill>
          </a:ln>
        </p:spPr>
        <p:txBody>
          <a:bodyPr anchor="ctr" anchorCtr="0"/>
          <a:lstStyle>
            <a:lvl1pPr marL="0" indent="0" algn="ctr">
              <a:buFontTx/>
              <a:buNone/>
              <a:defRPr b="1" i="0" baseline="0">
                <a:solidFill>
                  <a:schemeClr val="accent1"/>
                </a:solidFill>
              </a:defRPr>
            </a:lvl1pPr>
          </a:lstStyle>
          <a:p>
            <a:pPr lvl="0"/>
            <a:r>
              <a:rPr lang="de-DE" dirty="0"/>
              <a:t>0</a:t>
            </a:r>
            <a:endParaRPr lang="de-AT" dirty="0"/>
          </a:p>
        </p:txBody>
      </p:sp>
      <p:cxnSp>
        <p:nvCxnSpPr>
          <p:cNvPr id="28" name="Gerade Verbindung 27">
            <a:extLst>
              <a:ext uri="{FF2B5EF4-FFF2-40B4-BE49-F238E27FC236}">
                <a16:creationId xmlns:a16="http://schemas.microsoft.com/office/drawing/2014/main" id="{DDB4EC21-EDEB-3A4C-A3C3-AECC08CECEF5}"/>
              </a:ext>
            </a:extLst>
          </p:cNvPr>
          <p:cNvCxnSpPr>
            <a:cxnSpLocks/>
          </p:cNvCxnSpPr>
          <p:nvPr userDrawn="1"/>
        </p:nvCxnSpPr>
        <p:spPr>
          <a:xfrm>
            <a:off x="4760793" y="3482276"/>
            <a:ext cx="0" cy="2325497"/>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29" name="Textplatzhalter 23">
            <a:extLst>
              <a:ext uri="{FF2B5EF4-FFF2-40B4-BE49-F238E27FC236}">
                <a16:creationId xmlns:a16="http://schemas.microsoft.com/office/drawing/2014/main" id="{C40FD76C-4D8C-3C49-9E12-51FA109FDB58}"/>
              </a:ext>
            </a:extLst>
          </p:cNvPr>
          <p:cNvSpPr>
            <a:spLocks noGrp="1"/>
          </p:cNvSpPr>
          <p:nvPr>
            <p:ph type="body" sz="quarter" idx="18"/>
          </p:nvPr>
        </p:nvSpPr>
        <p:spPr>
          <a:xfrm>
            <a:off x="4843970" y="5266265"/>
            <a:ext cx="2880000" cy="523220"/>
          </a:xfrm>
        </p:spPr>
        <p:txBody>
          <a:bodyPr anchor="b" anchorCtr="0">
            <a:spAutoFit/>
          </a:bodyPr>
          <a:lstStyle>
            <a:lvl1pPr marL="0" indent="0">
              <a:buFontTx/>
              <a:buNone/>
              <a:defRPr sz="1700" baseline="0"/>
            </a:lvl1pPr>
          </a:lstStyle>
          <a:p>
            <a:pPr lvl="0"/>
            <a:r>
              <a:rPr lang="de-DE"/>
              <a:t>Formatvorlagen des Textmasters bearbeiten</a:t>
            </a:r>
          </a:p>
        </p:txBody>
      </p:sp>
      <p:cxnSp>
        <p:nvCxnSpPr>
          <p:cNvPr id="30" name="Gerade Verbindung 29">
            <a:extLst>
              <a:ext uri="{FF2B5EF4-FFF2-40B4-BE49-F238E27FC236}">
                <a16:creationId xmlns:a16="http://schemas.microsoft.com/office/drawing/2014/main" id="{1A58FA4E-FD1B-E648-972A-115C60339F62}"/>
              </a:ext>
            </a:extLst>
          </p:cNvPr>
          <p:cNvCxnSpPr>
            <a:cxnSpLocks/>
            <a:stCxn id="27" idx="6"/>
          </p:cNvCxnSpPr>
          <p:nvPr userDrawn="1"/>
        </p:nvCxnSpPr>
        <p:spPr>
          <a:xfrm>
            <a:off x="4994793" y="3145536"/>
            <a:ext cx="2715768"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32" name="Textplatzhalter 6">
            <a:extLst>
              <a:ext uri="{FF2B5EF4-FFF2-40B4-BE49-F238E27FC236}">
                <a16:creationId xmlns:a16="http://schemas.microsoft.com/office/drawing/2014/main" id="{D8643CC8-9529-7245-AB8A-04EF7BC33F88}"/>
              </a:ext>
            </a:extLst>
          </p:cNvPr>
          <p:cNvSpPr>
            <a:spLocks noGrp="1" noChangeAspect="1"/>
          </p:cNvSpPr>
          <p:nvPr>
            <p:ph type="body" sz="quarter" idx="19" hasCustomPrompt="1"/>
          </p:nvPr>
        </p:nvSpPr>
        <p:spPr>
          <a:xfrm>
            <a:off x="7710561" y="2911426"/>
            <a:ext cx="468000" cy="468220"/>
          </a:xfrm>
          <a:prstGeom prst="ellipse">
            <a:avLst/>
          </a:prstGeom>
          <a:ln w="63500">
            <a:solidFill>
              <a:schemeClr val="accent1"/>
            </a:solidFill>
          </a:ln>
        </p:spPr>
        <p:txBody>
          <a:bodyPr anchor="ctr" anchorCtr="0"/>
          <a:lstStyle>
            <a:lvl1pPr marL="0" indent="0" algn="ctr">
              <a:buFontTx/>
              <a:buNone/>
              <a:defRPr b="1" i="0" baseline="0">
                <a:solidFill>
                  <a:schemeClr val="accent1"/>
                </a:solidFill>
              </a:defRPr>
            </a:lvl1pPr>
          </a:lstStyle>
          <a:p>
            <a:pPr lvl="0"/>
            <a:r>
              <a:rPr lang="de-DE" dirty="0"/>
              <a:t>0</a:t>
            </a:r>
            <a:endParaRPr lang="de-AT" dirty="0"/>
          </a:p>
        </p:txBody>
      </p:sp>
      <p:cxnSp>
        <p:nvCxnSpPr>
          <p:cNvPr id="33" name="Gerade Verbindung 32">
            <a:extLst>
              <a:ext uri="{FF2B5EF4-FFF2-40B4-BE49-F238E27FC236}">
                <a16:creationId xmlns:a16="http://schemas.microsoft.com/office/drawing/2014/main" id="{5D8C00B3-7701-2C46-BED8-45F13F2A44EC}"/>
              </a:ext>
            </a:extLst>
          </p:cNvPr>
          <p:cNvCxnSpPr>
            <a:cxnSpLocks/>
          </p:cNvCxnSpPr>
          <p:nvPr userDrawn="1"/>
        </p:nvCxnSpPr>
        <p:spPr>
          <a:xfrm>
            <a:off x="7944561" y="3482276"/>
            <a:ext cx="0" cy="2325497"/>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34" name="Textplatzhalter 23">
            <a:extLst>
              <a:ext uri="{FF2B5EF4-FFF2-40B4-BE49-F238E27FC236}">
                <a16:creationId xmlns:a16="http://schemas.microsoft.com/office/drawing/2014/main" id="{D6C6F761-8279-BA4B-99EA-731C0AC9A783}"/>
              </a:ext>
            </a:extLst>
          </p:cNvPr>
          <p:cNvSpPr>
            <a:spLocks noGrp="1"/>
          </p:cNvSpPr>
          <p:nvPr>
            <p:ph type="body" sz="quarter" idx="20"/>
          </p:nvPr>
        </p:nvSpPr>
        <p:spPr>
          <a:xfrm>
            <a:off x="8027738" y="5266265"/>
            <a:ext cx="2880000" cy="523220"/>
          </a:xfrm>
        </p:spPr>
        <p:txBody>
          <a:bodyPr anchor="b" anchorCtr="0">
            <a:spAutoFit/>
          </a:bodyPr>
          <a:lstStyle>
            <a:lvl1pPr marL="0" indent="0">
              <a:buFontTx/>
              <a:buNone/>
              <a:defRPr sz="1700" baseline="0"/>
            </a:lvl1pPr>
          </a:lstStyle>
          <a:p>
            <a:pPr lvl="0"/>
            <a:r>
              <a:rPr lang="de-DE"/>
              <a:t>Formatvorlagen des Textmasters bearbeiten</a:t>
            </a:r>
          </a:p>
        </p:txBody>
      </p:sp>
      <p:cxnSp>
        <p:nvCxnSpPr>
          <p:cNvPr id="35" name="Gerade Verbindung 34">
            <a:extLst>
              <a:ext uri="{FF2B5EF4-FFF2-40B4-BE49-F238E27FC236}">
                <a16:creationId xmlns:a16="http://schemas.microsoft.com/office/drawing/2014/main" id="{AD553D96-5B7C-D747-B3E0-65E0E5A2D798}"/>
              </a:ext>
            </a:extLst>
          </p:cNvPr>
          <p:cNvCxnSpPr>
            <a:cxnSpLocks/>
            <a:stCxn id="32" idx="6"/>
          </p:cNvCxnSpPr>
          <p:nvPr userDrawn="1"/>
        </p:nvCxnSpPr>
        <p:spPr>
          <a:xfrm>
            <a:off x="8178561" y="3145536"/>
            <a:ext cx="4101831" cy="0"/>
          </a:xfrm>
          <a:prstGeom prst="line">
            <a:avLst/>
          </a:prstGeom>
          <a:ln w="63500"/>
        </p:spPr>
        <p:style>
          <a:lnRef idx="1">
            <a:schemeClr val="accent1"/>
          </a:lnRef>
          <a:fillRef idx="0">
            <a:schemeClr val="accent1"/>
          </a:fillRef>
          <a:effectRef idx="0">
            <a:schemeClr val="accent1"/>
          </a:effectRef>
          <a:fontRef idx="minor">
            <a:schemeClr val="tx1"/>
          </a:fontRef>
        </p:style>
      </p:cxnSp>
      <p:cxnSp>
        <p:nvCxnSpPr>
          <p:cNvPr id="18" name="Gerade Verbindung 17">
            <a:extLst>
              <a:ext uri="{FF2B5EF4-FFF2-40B4-BE49-F238E27FC236}">
                <a16:creationId xmlns:a16="http://schemas.microsoft.com/office/drawing/2014/main" id="{B3A5316C-30A9-D946-BE13-BB671FD198A9}"/>
              </a:ext>
            </a:extLst>
          </p:cNvPr>
          <p:cNvCxnSpPr>
            <a:cxnSpLocks/>
            <a:endCxn id="7" idx="2"/>
          </p:cNvCxnSpPr>
          <p:nvPr userDrawn="1"/>
        </p:nvCxnSpPr>
        <p:spPr>
          <a:xfrm>
            <a:off x="-146304" y="3145536"/>
            <a:ext cx="1489329" cy="0"/>
          </a:xfrm>
          <a:prstGeom prst="line">
            <a:avLst/>
          </a:prstGeom>
          <a:ln w="635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63304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par>
                          <p:cTn id="14" fill="hold">
                            <p:stCondLst>
                              <p:cond delay="1000"/>
                            </p:stCondLst>
                            <p:childTnLst>
                              <p:par>
                                <p:cTn id="15" presetID="22" presetClass="entr" presetSubtype="1"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up)">
                                      <p:cBhvr>
                                        <p:cTn id="17" dur="500"/>
                                        <p:tgtEl>
                                          <p:spTgt spid="22"/>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wipe(left)">
                                      <p:cBhvr>
                                        <p:cTn id="21" dur="5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500"/>
                            </p:stCondLst>
                            <p:childTnLst>
                              <p:par>
                                <p:cTn id="28" presetID="53" presetClass="entr" presetSubtype="16"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p:cTn id="30" dur="500" fill="hold"/>
                                        <p:tgtEl>
                                          <p:spTgt spid="27"/>
                                        </p:tgtEl>
                                        <p:attrNameLst>
                                          <p:attrName>ppt_w</p:attrName>
                                        </p:attrNameLst>
                                      </p:cBhvr>
                                      <p:tavLst>
                                        <p:tav tm="0">
                                          <p:val>
                                            <p:fltVal val="0"/>
                                          </p:val>
                                        </p:tav>
                                        <p:tav tm="100000">
                                          <p:val>
                                            <p:strVal val="#ppt_w"/>
                                          </p:val>
                                        </p:tav>
                                      </p:tavLst>
                                    </p:anim>
                                    <p:anim calcmode="lin" valueType="num">
                                      <p:cBhvr>
                                        <p:cTn id="31" dur="500" fill="hold"/>
                                        <p:tgtEl>
                                          <p:spTgt spid="27"/>
                                        </p:tgtEl>
                                        <p:attrNameLst>
                                          <p:attrName>ppt_h</p:attrName>
                                        </p:attrNameLst>
                                      </p:cBhvr>
                                      <p:tavLst>
                                        <p:tav tm="0">
                                          <p:val>
                                            <p:fltVal val="0"/>
                                          </p:val>
                                        </p:tav>
                                        <p:tav tm="100000">
                                          <p:val>
                                            <p:strVal val="#ppt_h"/>
                                          </p:val>
                                        </p:tav>
                                      </p:tavLst>
                                    </p:anim>
                                    <p:animEffect transition="in" filter="fade">
                                      <p:cBhvr>
                                        <p:cTn id="32" dur="500"/>
                                        <p:tgtEl>
                                          <p:spTgt spid="27"/>
                                        </p:tgtEl>
                                      </p:cBhvr>
                                    </p:animEffect>
                                  </p:childTnLst>
                                </p:cTn>
                              </p:par>
                            </p:childTnLst>
                          </p:cTn>
                        </p:par>
                        <p:par>
                          <p:cTn id="33" fill="hold">
                            <p:stCondLst>
                              <p:cond delay="1000"/>
                            </p:stCondLst>
                            <p:childTnLst>
                              <p:par>
                                <p:cTn id="34" presetID="22" presetClass="entr" presetSubtype="1" fill="hold"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wipe(up)">
                                      <p:cBhvr>
                                        <p:cTn id="36" dur="500"/>
                                        <p:tgtEl>
                                          <p:spTgt spid="28"/>
                                        </p:tgtEl>
                                      </p:cBhvr>
                                    </p:animEffect>
                                  </p:childTnLst>
                                </p:cTn>
                              </p:par>
                            </p:childTnLst>
                          </p:cTn>
                        </p:par>
                        <p:par>
                          <p:cTn id="37" fill="hold">
                            <p:stCondLst>
                              <p:cond delay="1500"/>
                            </p:stCondLst>
                            <p:childTnLst>
                              <p:par>
                                <p:cTn id="38" presetID="22" presetClass="entr" presetSubtype="8"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wipe(left)">
                                      <p:cBhvr>
                                        <p:cTn id="40" dur="500"/>
                                        <p:tgtEl>
                                          <p:spTgt spid="2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wipe(left)">
                                      <p:cBhvr>
                                        <p:cTn id="45" dur="500"/>
                                        <p:tgtEl>
                                          <p:spTgt spid="30"/>
                                        </p:tgtEl>
                                      </p:cBhvr>
                                    </p:animEffect>
                                  </p:childTnLst>
                                </p:cTn>
                              </p:par>
                            </p:childTnLst>
                          </p:cTn>
                        </p:par>
                        <p:par>
                          <p:cTn id="46" fill="hold">
                            <p:stCondLst>
                              <p:cond delay="500"/>
                            </p:stCondLst>
                            <p:childTnLst>
                              <p:par>
                                <p:cTn id="47" presetID="53" presetClass="entr" presetSubtype="16"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500" fill="hold"/>
                                        <p:tgtEl>
                                          <p:spTgt spid="32"/>
                                        </p:tgtEl>
                                        <p:attrNameLst>
                                          <p:attrName>ppt_w</p:attrName>
                                        </p:attrNameLst>
                                      </p:cBhvr>
                                      <p:tavLst>
                                        <p:tav tm="0">
                                          <p:val>
                                            <p:fltVal val="0"/>
                                          </p:val>
                                        </p:tav>
                                        <p:tav tm="100000">
                                          <p:val>
                                            <p:strVal val="#ppt_w"/>
                                          </p:val>
                                        </p:tav>
                                      </p:tavLst>
                                    </p:anim>
                                    <p:anim calcmode="lin" valueType="num">
                                      <p:cBhvr>
                                        <p:cTn id="50" dur="500" fill="hold"/>
                                        <p:tgtEl>
                                          <p:spTgt spid="32"/>
                                        </p:tgtEl>
                                        <p:attrNameLst>
                                          <p:attrName>ppt_h</p:attrName>
                                        </p:attrNameLst>
                                      </p:cBhvr>
                                      <p:tavLst>
                                        <p:tav tm="0">
                                          <p:val>
                                            <p:fltVal val="0"/>
                                          </p:val>
                                        </p:tav>
                                        <p:tav tm="100000">
                                          <p:val>
                                            <p:strVal val="#ppt_h"/>
                                          </p:val>
                                        </p:tav>
                                      </p:tavLst>
                                    </p:anim>
                                    <p:animEffect transition="in" filter="fade">
                                      <p:cBhvr>
                                        <p:cTn id="51" dur="500"/>
                                        <p:tgtEl>
                                          <p:spTgt spid="32"/>
                                        </p:tgtEl>
                                      </p:cBhvr>
                                    </p:animEffect>
                                  </p:childTnLst>
                                </p:cTn>
                              </p:par>
                            </p:childTnLst>
                          </p:cTn>
                        </p:par>
                        <p:par>
                          <p:cTn id="52" fill="hold">
                            <p:stCondLst>
                              <p:cond delay="1000"/>
                            </p:stCondLst>
                            <p:childTnLst>
                              <p:par>
                                <p:cTn id="53" presetID="22" presetClass="entr" presetSubtype="1" fill="hold" nodeType="after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wipe(up)">
                                      <p:cBhvr>
                                        <p:cTn id="55" dur="500"/>
                                        <p:tgtEl>
                                          <p:spTgt spid="33"/>
                                        </p:tgtEl>
                                      </p:cBhvr>
                                    </p:animEffect>
                                  </p:childTnLst>
                                </p:cTn>
                              </p:par>
                            </p:childTnLst>
                          </p:cTn>
                        </p:par>
                        <p:par>
                          <p:cTn id="56" fill="hold">
                            <p:stCondLst>
                              <p:cond delay="1500"/>
                            </p:stCondLst>
                            <p:childTnLst>
                              <p:par>
                                <p:cTn id="57" presetID="22" presetClass="entr" presetSubtype="8"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wipe(left)">
                                      <p:cBhvr>
                                        <p:cTn id="59" dur="500"/>
                                        <p:tgtEl>
                                          <p:spTgt spid="34"/>
                                        </p:tgtEl>
                                      </p:cBhvr>
                                    </p:animEffect>
                                  </p:childTnLst>
                                </p:cTn>
                              </p:par>
                            </p:childTnLst>
                          </p:cTn>
                        </p:par>
                        <p:par>
                          <p:cTn id="60" fill="hold">
                            <p:stCondLst>
                              <p:cond delay="2000"/>
                            </p:stCondLst>
                            <p:childTnLst>
                              <p:par>
                                <p:cTn id="61" presetID="22" presetClass="entr" presetSubtype="8" fill="hold"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wipe(left)">
                                      <p:cBhvr>
                                        <p:cTn id="6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tmplLst>
          <p:tmpl>
            <p:tnLst>
              <p:par>
                <p:cTn presetID="53" presetClass="entr" presetSubtype="16" fill="hold" nodeType="after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p:cTn dur="500" fill="hold"/>
                        <p:tgtEl>
                          <p:spTgt spid="7"/>
                        </p:tgtEl>
                        <p:attrNameLst>
                          <p:attrName>ppt_w</p:attrName>
                        </p:attrNameLst>
                      </p:cBhvr>
                      <p:tavLst>
                        <p:tav tm="0">
                          <p:val>
                            <p:fltVal val="0"/>
                          </p:val>
                        </p:tav>
                        <p:tav tm="100000">
                          <p:val>
                            <p:strVal val="#ppt_w"/>
                          </p:val>
                        </p:tav>
                      </p:tavLst>
                    </p:anim>
                    <p:anim calcmode="lin" valueType="num">
                      <p:cBhvr>
                        <p:cTn dur="500" fill="hold"/>
                        <p:tgtEl>
                          <p:spTgt spid="7"/>
                        </p:tgtEl>
                        <p:attrNameLst>
                          <p:attrName>ppt_h</p:attrName>
                        </p:attrNameLst>
                      </p:cBhvr>
                      <p:tavLst>
                        <p:tav tm="0">
                          <p:val>
                            <p:fltVal val="0"/>
                          </p:val>
                        </p:tav>
                        <p:tav tm="100000">
                          <p:val>
                            <p:strVal val="#ppt_h"/>
                          </p:val>
                        </p:tav>
                      </p:tavLst>
                    </p:anim>
                    <p:animEffect transition="in" filter="fade">
                      <p:cBhvr>
                        <p:cTn dur="500"/>
                        <p:tgtEl>
                          <p:spTgt spid="7"/>
                        </p:tgtEl>
                      </p:cBhvr>
                    </p:animEffect>
                  </p:childTnLst>
                </p:cTn>
              </p:par>
            </p:tnLst>
          </p:tmpl>
        </p:tmplLst>
      </p:bldP>
      <p:bldP spid="24" grpId="0">
        <p:tmplLst>
          <p:tmpl>
            <p:tnLst>
              <p:par>
                <p:cTn presetID="22" presetClass="entr" presetSubtype="8" fill="hold" nodeType="afterEffect">
                  <p:stCondLst>
                    <p:cond delay="0"/>
                  </p:stCondLst>
                  <p:childTnLst>
                    <p:set>
                      <p:cBhvr>
                        <p:cTn dur="1" fill="hold">
                          <p:stCondLst>
                            <p:cond delay="0"/>
                          </p:stCondLst>
                        </p:cTn>
                        <p:tgtEl>
                          <p:spTgt spid="24"/>
                        </p:tgtEl>
                        <p:attrNameLst>
                          <p:attrName>style.visibility</p:attrName>
                        </p:attrNameLst>
                      </p:cBhvr>
                      <p:to>
                        <p:strVal val="visible"/>
                      </p:to>
                    </p:set>
                    <p:animEffect transition="in" filter="wipe(left)">
                      <p:cBhvr>
                        <p:cTn dur="500"/>
                        <p:tgtEl>
                          <p:spTgt spid="24"/>
                        </p:tgtEl>
                      </p:cBhvr>
                    </p:animEffect>
                  </p:childTnLst>
                </p:cTn>
              </p:par>
            </p:tnLst>
          </p:tmpl>
        </p:tmplLst>
      </p:bldP>
      <p:bldP spid="27" grpId="0" animBg="1">
        <p:tmplLst>
          <p:tmpl>
            <p:tnLst>
              <p:par>
                <p:cTn presetID="53" presetClass="entr" presetSubtype="16" fill="hold" nodeType="afterEffect">
                  <p:stCondLst>
                    <p:cond delay="0"/>
                  </p:stCondLst>
                  <p:childTnLst>
                    <p:set>
                      <p:cBhvr>
                        <p:cTn dur="1" fill="hold">
                          <p:stCondLst>
                            <p:cond delay="0"/>
                          </p:stCondLst>
                        </p:cTn>
                        <p:tgtEl>
                          <p:spTgt spid="27"/>
                        </p:tgtEl>
                        <p:attrNameLst>
                          <p:attrName>style.visibility</p:attrName>
                        </p:attrNameLst>
                      </p:cBhvr>
                      <p:to>
                        <p:strVal val="visible"/>
                      </p:to>
                    </p:set>
                    <p:anim calcmode="lin" valueType="num">
                      <p:cBhvr>
                        <p:cTn dur="500" fill="hold"/>
                        <p:tgtEl>
                          <p:spTgt spid="27"/>
                        </p:tgtEl>
                        <p:attrNameLst>
                          <p:attrName>ppt_w</p:attrName>
                        </p:attrNameLst>
                      </p:cBhvr>
                      <p:tavLst>
                        <p:tav tm="0">
                          <p:val>
                            <p:fltVal val="0"/>
                          </p:val>
                        </p:tav>
                        <p:tav tm="100000">
                          <p:val>
                            <p:strVal val="#ppt_w"/>
                          </p:val>
                        </p:tav>
                      </p:tavLst>
                    </p:anim>
                    <p:anim calcmode="lin" valueType="num">
                      <p:cBhvr>
                        <p:cTn dur="500" fill="hold"/>
                        <p:tgtEl>
                          <p:spTgt spid="27"/>
                        </p:tgtEl>
                        <p:attrNameLst>
                          <p:attrName>ppt_h</p:attrName>
                        </p:attrNameLst>
                      </p:cBhvr>
                      <p:tavLst>
                        <p:tav tm="0">
                          <p:val>
                            <p:fltVal val="0"/>
                          </p:val>
                        </p:tav>
                        <p:tav tm="100000">
                          <p:val>
                            <p:strVal val="#ppt_h"/>
                          </p:val>
                        </p:tav>
                      </p:tavLst>
                    </p:anim>
                    <p:animEffect transition="in" filter="fade">
                      <p:cBhvr>
                        <p:cTn dur="500"/>
                        <p:tgtEl>
                          <p:spTgt spid="27"/>
                        </p:tgtEl>
                      </p:cBhvr>
                    </p:animEffect>
                  </p:childTnLst>
                </p:cTn>
              </p:par>
            </p:tnLst>
          </p:tmpl>
        </p:tmplLst>
      </p:bldP>
      <p:bldP spid="29" grpId="0">
        <p:tmplLst>
          <p:tmpl>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32" grpId="0" animBg="1">
        <p:tmplLst>
          <p:tmpl>
            <p:tnLst>
              <p:par>
                <p:cTn presetID="53" presetClass="entr" presetSubtype="16"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4" grpId="0">
        <p:tmplLst>
          <p:tmpl>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Zeitablauf En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D79EE6-0380-4043-89E2-123E4A5E5C82}"/>
              </a:ext>
            </a:extLst>
          </p:cNvPr>
          <p:cNvSpPr>
            <a:spLocks noGrp="1"/>
          </p:cNvSpPr>
          <p:nvPr>
            <p:ph type="title"/>
          </p:nvPr>
        </p:nvSpPr>
        <p:spPr/>
        <p:txBody>
          <a:bodyPr/>
          <a:lstStyle/>
          <a:p>
            <a:r>
              <a:rPr lang="de-DE"/>
              <a:t>Titelmasterformat durch Klicken bearbeiten</a:t>
            </a:r>
            <a:endParaRPr lang="de-AT" dirty="0"/>
          </a:p>
        </p:txBody>
      </p:sp>
      <p:sp>
        <p:nvSpPr>
          <p:cNvPr id="3" name="Datumsplatzhalter 2">
            <a:extLst>
              <a:ext uri="{FF2B5EF4-FFF2-40B4-BE49-F238E27FC236}">
                <a16:creationId xmlns:a16="http://schemas.microsoft.com/office/drawing/2014/main" id="{A26A5895-DB81-024C-99D2-857451EC1F80}"/>
              </a:ext>
            </a:extLst>
          </p:cNvPr>
          <p:cNvSpPr>
            <a:spLocks noGrp="1"/>
          </p:cNvSpPr>
          <p:nvPr>
            <p:ph type="dt" sz="half" idx="10"/>
          </p:nvPr>
        </p:nvSpPr>
        <p:spPr/>
        <p:txBody>
          <a:bodyPr/>
          <a:lstStyle/>
          <a:p>
            <a:r>
              <a:rPr lang="de-DE" dirty="0"/>
              <a:t>Thema der Präsentation // 10. April 2018</a:t>
            </a:r>
            <a:endParaRPr lang="de-AT" dirty="0"/>
          </a:p>
        </p:txBody>
      </p:sp>
      <p:sp>
        <p:nvSpPr>
          <p:cNvPr id="4" name="Fußzeilenplatzhalter 3">
            <a:extLst>
              <a:ext uri="{FF2B5EF4-FFF2-40B4-BE49-F238E27FC236}">
                <a16:creationId xmlns:a16="http://schemas.microsoft.com/office/drawing/2014/main" id="{F564E6DE-84F5-934C-BADE-005DE028213F}"/>
              </a:ext>
            </a:extLst>
          </p:cNvPr>
          <p:cNvSpPr>
            <a:spLocks noGrp="1"/>
          </p:cNvSpPr>
          <p:nvPr>
            <p:ph type="ftr" sz="quarter" idx="11"/>
          </p:nvPr>
        </p:nvSpPr>
        <p:spPr/>
        <p:txBody>
          <a:bodyPr/>
          <a:lstStyle/>
          <a:p>
            <a:r>
              <a:rPr lang="de-AT" dirty="0"/>
              <a:t>Dienststelle</a:t>
            </a:r>
          </a:p>
        </p:txBody>
      </p:sp>
      <p:sp>
        <p:nvSpPr>
          <p:cNvPr id="5" name="Foliennummernplatzhalter 4">
            <a:extLst>
              <a:ext uri="{FF2B5EF4-FFF2-40B4-BE49-F238E27FC236}">
                <a16:creationId xmlns:a16="http://schemas.microsoft.com/office/drawing/2014/main" id="{E66BEF8E-B72D-EE49-B98C-C0705E0F5958}"/>
              </a:ext>
            </a:extLst>
          </p:cNvPr>
          <p:cNvSpPr>
            <a:spLocks noGrp="1"/>
          </p:cNvSpPr>
          <p:nvPr>
            <p:ph type="sldNum" sz="quarter" idx="12"/>
          </p:nvPr>
        </p:nvSpPr>
        <p:spPr/>
        <p:txBody>
          <a:bodyPr/>
          <a:lstStyle/>
          <a:p>
            <a:r>
              <a:rPr lang="de-AT" dirty="0"/>
              <a:t>Seite </a:t>
            </a:r>
            <a:fld id="{840E6F71-C585-6B46-81AE-EEDDC32569D3}" type="slidenum">
              <a:rPr lang="de-AT" smtClean="0"/>
              <a:pPr/>
              <a:t>‹Nr.›</a:t>
            </a:fld>
            <a:endParaRPr lang="de-AT" dirty="0"/>
          </a:p>
        </p:txBody>
      </p:sp>
      <p:sp>
        <p:nvSpPr>
          <p:cNvPr id="7" name="Textplatzhalter 6">
            <a:extLst>
              <a:ext uri="{FF2B5EF4-FFF2-40B4-BE49-F238E27FC236}">
                <a16:creationId xmlns:a16="http://schemas.microsoft.com/office/drawing/2014/main" id="{77CCD9E8-3D52-3840-B1A6-49C5BAC5CC1E}"/>
              </a:ext>
            </a:extLst>
          </p:cNvPr>
          <p:cNvSpPr>
            <a:spLocks noGrp="1" noChangeAspect="1"/>
          </p:cNvSpPr>
          <p:nvPr>
            <p:ph type="body" sz="quarter" idx="13" hasCustomPrompt="1"/>
          </p:nvPr>
        </p:nvSpPr>
        <p:spPr>
          <a:xfrm>
            <a:off x="1343025" y="2911426"/>
            <a:ext cx="468000" cy="468220"/>
          </a:xfrm>
          <a:prstGeom prst="ellipse">
            <a:avLst/>
          </a:prstGeom>
          <a:ln w="63500">
            <a:solidFill>
              <a:schemeClr val="accent1"/>
            </a:solidFill>
          </a:ln>
        </p:spPr>
        <p:txBody>
          <a:bodyPr anchor="ctr" anchorCtr="0"/>
          <a:lstStyle>
            <a:lvl1pPr marL="0" indent="0" algn="ctr">
              <a:buFontTx/>
              <a:buNone/>
              <a:defRPr b="1" i="0" baseline="0">
                <a:solidFill>
                  <a:schemeClr val="accent1"/>
                </a:solidFill>
              </a:defRPr>
            </a:lvl1pPr>
          </a:lstStyle>
          <a:p>
            <a:pPr lvl="0"/>
            <a:r>
              <a:rPr lang="de-DE" dirty="0"/>
              <a:t>0</a:t>
            </a:r>
            <a:endParaRPr lang="de-AT" dirty="0"/>
          </a:p>
        </p:txBody>
      </p:sp>
      <p:cxnSp>
        <p:nvCxnSpPr>
          <p:cNvPr id="9" name="Gerade Verbindung 8">
            <a:extLst>
              <a:ext uri="{FF2B5EF4-FFF2-40B4-BE49-F238E27FC236}">
                <a16:creationId xmlns:a16="http://schemas.microsoft.com/office/drawing/2014/main" id="{F6F16F9F-6119-EF42-9026-921CC0A15C1C}"/>
              </a:ext>
            </a:extLst>
          </p:cNvPr>
          <p:cNvCxnSpPr>
            <a:cxnSpLocks/>
            <a:stCxn id="7" idx="6"/>
          </p:cNvCxnSpPr>
          <p:nvPr userDrawn="1"/>
        </p:nvCxnSpPr>
        <p:spPr>
          <a:xfrm>
            <a:off x="1811025" y="3145536"/>
            <a:ext cx="2715768" cy="0"/>
          </a:xfrm>
          <a:prstGeom prst="line">
            <a:avLst/>
          </a:prstGeom>
          <a:ln w="63500"/>
        </p:spPr>
        <p:style>
          <a:lnRef idx="1">
            <a:schemeClr val="accent1"/>
          </a:lnRef>
          <a:fillRef idx="0">
            <a:schemeClr val="accent1"/>
          </a:fillRef>
          <a:effectRef idx="0">
            <a:schemeClr val="accent1"/>
          </a:effectRef>
          <a:fontRef idx="minor">
            <a:schemeClr val="tx1"/>
          </a:fontRef>
        </p:style>
      </p:cxnSp>
      <p:cxnSp>
        <p:nvCxnSpPr>
          <p:cNvPr id="22" name="Gerade Verbindung 21">
            <a:extLst>
              <a:ext uri="{FF2B5EF4-FFF2-40B4-BE49-F238E27FC236}">
                <a16:creationId xmlns:a16="http://schemas.microsoft.com/office/drawing/2014/main" id="{4F86D787-CD81-654F-9335-DC3C085B5032}"/>
              </a:ext>
            </a:extLst>
          </p:cNvPr>
          <p:cNvCxnSpPr>
            <a:cxnSpLocks/>
          </p:cNvCxnSpPr>
          <p:nvPr userDrawn="1"/>
        </p:nvCxnSpPr>
        <p:spPr>
          <a:xfrm>
            <a:off x="1577025" y="3483864"/>
            <a:ext cx="0" cy="2325497"/>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24" name="Textplatzhalter 23">
            <a:extLst>
              <a:ext uri="{FF2B5EF4-FFF2-40B4-BE49-F238E27FC236}">
                <a16:creationId xmlns:a16="http://schemas.microsoft.com/office/drawing/2014/main" id="{DF837D4F-703A-224E-AF65-5F508796B18C}"/>
              </a:ext>
            </a:extLst>
          </p:cNvPr>
          <p:cNvSpPr>
            <a:spLocks noGrp="1"/>
          </p:cNvSpPr>
          <p:nvPr>
            <p:ph type="body" sz="quarter" idx="16"/>
          </p:nvPr>
        </p:nvSpPr>
        <p:spPr>
          <a:xfrm>
            <a:off x="1674050" y="5286141"/>
            <a:ext cx="2880000" cy="523220"/>
          </a:xfrm>
        </p:spPr>
        <p:txBody>
          <a:bodyPr wrap="square" anchor="b" anchorCtr="0">
            <a:spAutoFit/>
          </a:bodyPr>
          <a:lstStyle>
            <a:lvl1pPr marL="0" indent="0">
              <a:buFontTx/>
              <a:buNone/>
              <a:defRPr sz="1700" baseline="0"/>
            </a:lvl1pPr>
          </a:lstStyle>
          <a:p>
            <a:pPr lvl="0"/>
            <a:r>
              <a:rPr lang="de-DE"/>
              <a:t>Formatvorlagen des Textmasters bearbeiten</a:t>
            </a:r>
          </a:p>
        </p:txBody>
      </p:sp>
      <p:sp>
        <p:nvSpPr>
          <p:cNvPr id="27" name="Textplatzhalter 6">
            <a:extLst>
              <a:ext uri="{FF2B5EF4-FFF2-40B4-BE49-F238E27FC236}">
                <a16:creationId xmlns:a16="http://schemas.microsoft.com/office/drawing/2014/main" id="{70585F74-11FD-A740-8C5E-C4753000A3F1}"/>
              </a:ext>
            </a:extLst>
          </p:cNvPr>
          <p:cNvSpPr>
            <a:spLocks noGrp="1" noChangeAspect="1"/>
          </p:cNvSpPr>
          <p:nvPr>
            <p:ph type="body" sz="quarter" idx="17" hasCustomPrompt="1"/>
          </p:nvPr>
        </p:nvSpPr>
        <p:spPr>
          <a:xfrm>
            <a:off x="4526793" y="2911426"/>
            <a:ext cx="468000" cy="468220"/>
          </a:xfrm>
          <a:prstGeom prst="ellipse">
            <a:avLst/>
          </a:prstGeom>
          <a:ln w="63500">
            <a:solidFill>
              <a:schemeClr val="accent1"/>
            </a:solidFill>
          </a:ln>
        </p:spPr>
        <p:txBody>
          <a:bodyPr anchor="ctr" anchorCtr="0"/>
          <a:lstStyle>
            <a:lvl1pPr marL="0" indent="0" algn="ctr">
              <a:buFontTx/>
              <a:buNone/>
              <a:defRPr b="1" i="0" baseline="0">
                <a:solidFill>
                  <a:schemeClr val="accent1"/>
                </a:solidFill>
              </a:defRPr>
            </a:lvl1pPr>
          </a:lstStyle>
          <a:p>
            <a:pPr lvl="0"/>
            <a:r>
              <a:rPr lang="de-DE" dirty="0"/>
              <a:t>0</a:t>
            </a:r>
            <a:endParaRPr lang="de-AT" dirty="0"/>
          </a:p>
        </p:txBody>
      </p:sp>
      <p:cxnSp>
        <p:nvCxnSpPr>
          <p:cNvPr id="28" name="Gerade Verbindung 27">
            <a:extLst>
              <a:ext uri="{FF2B5EF4-FFF2-40B4-BE49-F238E27FC236}">
                <a16:creationId xmlns:a16="http://schemas.microsoft.com/office/drawing/2014/main" id="{DDB4EC21-EDEB-3A4C-A3C3-AECC08CECEF5}"/>
              </a:ext>
            </a:extLst>
          </p:cNvPr>
          <p:cNvCxnSpPr>
            <a:cxnSpLocks/>
          </p:cNvCxnSpPr>
          <p:nvPr userDrawn="1"/>
        </p:nvCxnSpPr>
        <p:spPr>
          <a:xfrm>
            <a:off x="4760793" y="3482276"/>
            <a:ext cx="0" cy="2325497"/>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29" name="Textplatzhalter 23">
            <a:extLst>
              <a:ext uri="{FF2B5EF4-FFF2-40B4-BE49-F238E27FC236}">
                <a16:creationId xmlns:a16="http://schemas.microsoft.com/office/drawing/2014/main" id="{C40FD76C-4D8C-3C49-9E12-51FA109FDB58}"/>
              </a:ext>
            </a:extLst>
          </p:cNvPr>
          <p:cNvSpPr>
            <a:spLocks noGrp="1"/>
          </p:cNvSpPr>
          <p:nvPr>
            <p:ph type="body" sz="quarter" idx="18"/>
          </p:nvPr>
        </p:nvSpPr>
        <p:spPr>
          <a:xfrm>
            <a:off x="4843970" y="5266265"/>
            <a:ext cx="2880000" cy="523220"/>
          </a:xfrm>
        </p:spPr>
        <p:txBody>
          <a:bodyPr anchor="b" anchorCtr="0">
            <a:spAutoFit/>
          </a:bodyPr>
          <a:lstStyle>
            <a:lvl1pPr marL="0" indent="0">
              <a:buFontTx/>
              <a:buNone/>
              <a:defRPr sz="1700" baseline="0"/>
            </a:lvl1pPr>
          </a:lstStyle>
          <a:p>
            <a:pPr lvl="0"/>
            <a:r>
              <a:rPr lang="de-DE"/>
              <a:t>Formatvorlagen des Textmasters bearbeiten</a:t>
            </a:r>
          </a:p>
        </p:txBody>
      </p:sp>
      <p:cxnSp>
        <p:nvCxnSpPr>
          <p:cNvPr id="30" name="Gerade Verbindung 29">
            <a:extLst>
              <a:ext uri="{FF2B5EF4-FFF2-40B4-BE49-F238E27FC236}">
                <a16:creationId xmlns:a16="http://schemas.microsoft.com/office/drawing/2014/main" id="{1A58FA4E-FD1B-E648-972A-115C60339F62}"/>
              </a:ext>
            </a:extLst>
          </p:cNvPr>
          <p:cNvCxnSpPr>
            <a:cxnSpLocks/>
            <a:stCxn id="27" idx="6"/>
          </p:cNvCxnSpPr>
          <p:nvPr userDrawn="1"/>
        </p:nvCxnSpPr>
        <p:spPr>
          <a:xfrm>
            <a:off x="4994793" y="3145536"/>
            <a:ext cx="2715768"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32" name="Textplatzhalter 6">
            <a:extLst>
              <a:ext uri="{FF2B5EF4-FFF2-40B4-BE49-F238E27FC236}">
                <a16:creationId xmlns:a16="http://schemas.microsoft.com/office/drawing/2014/main" id="{D8643CC8-9529-7245-AB8A-04EF7BC33F88}"/>
              </a:ext>
            </a:extLst>
          </p:cNvPr>
          <p:cNvSpPr>
            <a:spLocks noGrp="1" noChangeAspect="1"/>
          </p:cNvSpPr>
          <p:nvPr>
            <p:ph type="body" sz="quarter" idx="19" hasCustomPrompt="1"/>
          </p:nvPr>
        </p:nvSpPr>
        <p:spPr>
          <a:xfrm>
            <a:off x="7710561" y="2911426"/>
            <a:ext cx="468000" cy="468220"/>
          </a:xfrm>
          <a:prstGeom prst="ellipse">
            <a:avLst/>
          </a:prstGeom>
          <a:solidFill>
            <a:schemeClr val="accent1"/>
          </a:solidFill>
          <a:ln w="63500">
            <a:solidFill>
              <a:schemeClr val="accent1"/>
            </a:solidFill>
          </a:ln>
        </p:spPr>
        <p:txBody>
          <a:bodyPr anchor="ctr" anchorCtr="0"/>
          <a:lstStyle>
            <a:lvl1pPr marL="0" indent="0" algn="ctr">
              <a:buFontTx/>
              <a:buNone/>
              <a:defRPr b="1" i="0" baseline="0">
                <a:solidFill>
                  <a:schemeClr val="bg1"/>
                </a:solidFill>
              </a:defRPr>
            </a:lvl1pPr>
          </a:lstStyle>
          <a:p>
            <a:pPr lvl="0"/>
            <a:r>
              <a:rPr lang="de-DE" dirty="0"/>
              <a:t>0</a:t>
            </a:r>
            <a:endParaRPr lang="de-AT" dirty="0"/>
          </a:p>
        </p:txBody>
      </p:sp>
      <p:cxnSp>
        <p:nvCxnSpPr>
          <p:cNvPr id="33" name="Gerade Verbindung 32">
            <a:extLst>
              <a:ext uri="{FF2B5EF4-FFF2-40B4-BE49-F238E27FC236}">
                <a16:creationId xmlns:a16="http://schemas.microsoft.com/office/drawing/2014/main" id="{5D8C00B3-7701-2C46-BED8-45F13F2A44EC}"/>
              </a:ext>
            </a:extLst>
          </p:cNvPr>
          <p:cNvCxnSpPr>
            <a:cxnSpLocks/>
          </p:cNvCxnSpPr>
          <p:nvPr userDrawn="1"/>
        </p:nvCxnSpPr>
        <p:spPr>
          <a:xfrm>
            <a:off x="7944561" y="3482276"/>
            <a:ext cx="0" cy="2325497"/>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34" name="Textplatzhalter 23">
            <a:extLst>
              <a:ext uri="{FF2B5EF4-FFF2-40B4-BE49-F238E27FC236}">
                <a16:creationId xmlns:a16="http://schemas.microsoft.com/office/drawing/2014/main" id="{D6C6F761-8279-BA4B-99EA-731C0AC9A783}"/>
              </a:ext>
            </a:extLst>
          </p:cNvPr>
          <p:cNvSpPr>
            <a:spLocks noGrp="1"/>
          </p:cNvSpPr>
          <p:nvPr>
            <p:ph type="body" sz="quarter" idx="20"/>
          </p:nvPr>
        </p:nvSpPr>
        <p:spPr>
          <a:xfrm>
            <a:off x="8027738" y="5266265"/>
            <a:ext cx="2880000" cy="523220"/>
          </a:xfrm>
        </p:spPr>
        <p:txBody>
          <a:bodyPr anchor="b" anchorCtr="0">
            <a:spAutoFit/>
          </a:bodyPr>
          <a:lstStyle>
            <a:lvl1pPr marL="0" indent="0">
              <a:buFontTx/>
              <a:buNone/>
              <a:defRPr sz="1700" baseline="0"/>
            </a:lvl1pPr>
          </a:lstStyle>
          <a:p>
            <a:pPr lvl="0"/>
            <a:r>
              <a:rPr lang="de-DE"/>
              <a:t>Formatvorlagen des Textmasters bearbeiten</a:t>
            </a:r>
          </a:p>
        </p:txBody>
      </p:sp>
      <p:cxnSp>
        <p:nvCxnSpPr>
          <p:cNvPr id="18" name="Gerade Verbindung 17">
            <a:extLst>
              <a:ext uri="{FF2B5EF4-FFF2-40B4-BE49-F238E27FC236}">
                <a16:creationId xmlns:a16="http://schemas.microsoft.com/office/drawing/2014/main" id="{B3A5316C-30A9-D946-BE13-BB671FD198A9}"/>
              </a:ext>
            </a:extLst>
          </p:cNvPr>
          <p:cNvCxnSpPr>
            <a:cxnSpLocks/>
            <a:endCxn id="7" idx="2"/>
          </p:cNvCxnSpPr>
          <p:nvPr userDrawn="1"/>
        </p:nvCxnSpPr>
        <p:spPr>
          <a:xfrm>
            <a:off x="-146304" y="3145536"/>
            <a:ext cx="1489329" cy="0"/>
          </a:xfrm>
          <a:prstGeom prst="line">
            <a:avLst/>
          </a:prstGeom>
          <a:ln w="635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85282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par>
                          <p:cTn id="14" fill="hold">
                            <p:stCondLst>
                              <p:cond delay="1000"/>
                            </p:stCondLst>
                            <p:childTnLst>
                              <p:par>
                                <p:cTn id="15" presetID="22" presetClass="entr" presetSubtype="1"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up)">
                                      <p:cBhvr>
                                        <p:cTn id="17" dur="500"/>
                                        <p:tgtEl>
                                          <p:spTgt spid="22"/>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wipe(left)">
                                      <p:cBhvr>
                                        <p:cTn id="21" dur="5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500"/>
                            </p:stCondLst>
                            <p:childTnLst>
                              <p:par>
                                <p:cTn id="28" presetID="53" presetClass="entr" presetSubtype="16"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p:cTn id="30" dur="500" fill="hold"/>
                                        <p:tgtEl>
                                          <p:spTgt spid="27"/>
                                        </p:tgtEl>
                                        <p:attrNameLst>
                                          <p:attrName>ppt_w</p:attrName>
                                        </p:attrNameLst>
                                      </p:cBhvr>
                                      <p:tavLst>
                                        <p:tav tm="0">
                                          <p:val>
                                            <p:fltVal val="0"/>
                                          </p:val>
                                        </p:tav>
                                        <p:tav tm="100000">
                                          <p:val>
                                            <p:strVal val="#ppt_w"/>
                                          </p:val>
                                        </p:tav>
                                      </p:tavLst>
                                    </p:anim>
                                    <p:anim calcmode="lin" valueType="num">
                                      <p:cBhvr>
                                        <p:cTn id="31" dur="500" fill="hold"/>
                                        <p:tgtEl>
                                          <p:spTgt spid="27"/>
                                        </p:tgtEl>
                                        <p:attrNameLst>
                                          <p:attrName>ppt_h</p:attrName>
                                        </p:attrNameLst>
                                      </p:cBhvr>
                                      <p:tavLst>
                                        <p:tav tm="0">
                                          <p:val>
                                            <p:fltVal val="0"/>
                                          </p:val>
                                        </p:tav>
                                        <p:tav tm="100000">
                                          <p:val>
                                            <p:strVal val="#ppt_h"/>
                                          </p:val>
                                        </p:tav>
                                      </p:tavLst>
                                    </p:anim>
                                    <p:animEffect transition="in" filter="fade">
                                      <p:cBhvr>
                                        <p:cTn id="32" dur="500"/>
                                        <p:tgtEl>
                                          <p:spTgt spid="27"/>
                                        </p:tgtEl>
                                      </p:cBhvr>
                                    </p:animEffect>
                                  </p:childTnLst>
                                </p:cTn>
                              </p:par>
                            </p:childTnLst>
                          </p:cTn>
                        </p:par>
                        <p:par>
                          <p:cTn id="33" fill="hold">
                            <p:stCondLst>
                              <p:cond delay="1000"/>
                            </p:stCondLst>
                            <p:childTnLst>
                              <p:par>
                                <p:cTn id="34" presetID="22" presetClass="entr" presetSubtype="1" fill="hold"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wipe(up)">
                                      <p:cBhvr>
                                        <p:cTn id="36" dur="500"/>
                                        <p:tgtEl>
                                          <p:spTgt spid="28"/>
                                        </p:tgtEl>
                                      </p:cBhvr>
                                    </p:animEffect>
                                  </p:childTnLst>
                                </p:cTn>
                              </p:par>
                            </p:childTnLst>
                          </p:cTn>
                        </p:par>
                        <p:par>
                          <p:cTn id="37" fill="hold">
                            <p:stCondLst>
                              <p:cond delay="1500"/>
                            </p:stCondLst>
                            <p:childTnLst>
                              <p:par>
                                <p:cTn id="38" presetID="22" presetClass="entr" presetSubtype="8"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wipe(left)">
                                      <p:cBhvr>
                                        <p:cTn id="40" dur="500"/>
                                        <p:tgtEl>
                                          <p:spTgt spid="2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wipe(left)">
                                      <p:cBhvr>
                                        <p:cTn id="45" dur="500"/>
                                        <p:tgtEl>
                                          <p:spTgt spid="30"/>
                                        </p:tgtEl>
                                      </p:cBhvr>
                                    </p:animEffect>
                                  </p:childTnLst>
                                </p:cTn>
                              </p:par>
                            </p:childTnLst>
                          </p:cTn>
                        </p:par>
                        <p:par>
                          <p:cTn id="46" fill="hold">
                            <p:stCondLst>
                              <p:cond delay="500"/>
                            </p:stCondLst>
                            <p:childTnLst>
                              <p:par>
                                <p:cTn id="47" presetID="53" presetClass="entr" presetSubtype="16"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500" fill="hold"/>
                                        <p:tgtEl>
                                          <p:spTgt spid="32"/>
                                        </p:tgtEl>
                                        <p:attrNameLst>
                                          <p:attrName>ppt_w</p:attrName>
                                        </p:attrNameLst>
                                      </p:cBhvr>
                                      <p:tavLst>
                                        <p:tav tm="0">
                                          <p:val>
                                            <p:fltVal val="0"/>
                                          </p:val>
                                        </p:tav>
                                        <p:tav tm="100000">
                                          <p:val>
                                            <p:strVal val="#ppt_w"/>
                                          </p:val>
                                        </p:tav>
                                      </p:tavLst>
                                    </p:anim>
                                    <p:anim calcmode="lin" valueType="num">
                                      <p:cBhvr>
                                        <p:cTn id="50" dur="500" fill="hold"/>
                                        <p:tgtEl>
                                          <p:spTgt spid="32"/>
                                        </p:tgtEl>
                                        <p:attrNameLst>
                                          <p:attrName>ppt_h</p:attrName>
                                        </p:attrNameLst>
                                      </p:cBhvr>
                                      <p:tavLst>
                                        <p:tav tm="0">
                                          <p:val>
                                            <p:fltVal val="0"/>
                                          </p:val>
                                        </p:tav>
                                        <p:tav tm="100000">
                                          <p:val>
                                            <p:strVal val="#ppt_h"/>
                                          </p:val>
                                        </p:tav>
                                      </p:tavLst>
                                    </p:anim>
                                    <p:animEffect transition="in" filter="fade">
                                      <p:cBhvr>
                                        <p:cTn id="51" dur="500"/>
                                        <p:tgtEl>
                                          <p:spTgt spid="32"/>
                                        </p:tgtEl>
                                      </p:cBhvr>
                                    </p:animEffect>
                                  </p:childTnLst>
                                </p:cTn>
                              </p:par>
                            </p:childTnLst>
                          </p:cTn>
                        </p:par>
                        <p:par>
                          <p:cTn id="52" fill="hold">
                            <p:stCondLst>
                              <p:cond delay="1000"/>
                            </p:stCondLst>
                            <p:childTnLst>
                              <p:par>
                                <p:cTn id="53" presetID="22" presetClass="entr" presetSubtype="1" fill="hold" nodeType="after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wipe(up)">
                                      <p:cBhvr>
                                        <p:cTn id="55" dur="500"/>
                                        <p:tgtEl>
                                          <p:spTgt spid="33"/>
                                        </p:tgtEl>
                                      </p:cBhvr>
                                    </p:animEffect>
                                  </p:childTnLst>
                                </p:cTn>
                              </p:par>
                            </p:childTnLst>
                          </p:cTn>
                        </p:par>
                        <p:par>
                          <p:cTn id="56" fill="hold">
                            <p:stCondLst>
                              <p:cond delay="1500"/>
                            </p:stCondLst>
                            <p:childTnLst>
                              <p:par>
                                <p:cTn id="57" presetID="22" presetClass="entr" presetSubtype="8"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wipe(left)">
                                      <p:cBhvr>
                                        <p:cTn id="5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tmplLst>
          <p:tmpl>
            <p:tnLst>
              <p:par>
                <p:cTn presetID="53" presetClass="entr" presetSubtype="16" fill="hold" nodeType="after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p:cTn dur="500" fill="hold"/>
                        <p:tgtEl>
                          <p:spTgt spid="7"/>
                        </p:tgtEl>
                        <p:attrNameLst>
                          <p:attrName>ppt_w</p:attrName>
                        </p:attrNameLst>
                      </p:cBhvr>
                      <p:tavLst>
                        <p:tav tm="0">
                          <p:val>
                            <p:fltVal val="0"/>
                          </p:val>
                        </p:tav>
                        <p:tav tm="100000">
                          <p:val>
                            <p:strVal val="#ppt_w"/>
                          </p:val>
                        </p:tav>
                      </p:tavLst>
                    </p:anim>
                    <p:anim calcmode="lin" valueType="num">
                      <p:cBhvr>
                        <p:cTn dur="500" fill="hold"/>
                        <p:tgtEl>
                          <p:spTgt spid="7"/>
                        </p:tgtEl>
                        <p:attrNameLst>
                          <p:attrName>ppt_h</p:attrName>
                        </p:attrNameLst>
                      </p:cBhvr>
                      <p:tavLst>
                        <p:tav tm="0">
                          <p:val>
                            <p:fltVal val="0"/>
                          </p:val>
                        </p:tav>
                        <p:tav tm="100000">
                          <p:val>
                            <p:strVal val="#ppt_h"/>
                          </p:val>
                        </p:tav>
                      </p:tavLst>
                    </p:anim>
                    <p:animEffect transition="in" filter="fade">
                      <p:cBhvr>
                        <p:cTn dur="500"/>
                        <p:tgtEl>
                          <p:spTgt spid="7"/>
                        </p:tgtEl>
                      </p:cBhvr>
                    </p:animEffect>
                  </p:childTnLst>
                </p:cTn>
              </p:par>
            </p:tnLst>
          </p:tmpl>
        </p:tmplLst>
      </p:bldP>
      <p:bldP spid="24" grpId="0">
        <p:tmplLst>
          <p:tmpl>
            <p:tnLst>
              <p:par>
                <p:cTn presetID="22" presetClass="entr" presetSubtype="8" fill="hold" nodeType="afterEffect">
                  <p:stCondLst>
                    <p:cond delay="0"/>
                  </p:stCondLst>
                  <p:childTnLst>
                    <p:set>
                      <p:cBhvr>
                        <p:cTn dur="1" fill="hold">
                          <p:stCondLst>
                            <p:cond delay="0"/>
                          </p:stCondLst>
                        </p:cTn>
                        <p:tgtEl>
                          <p:spTgt spid="24"/>
                        </p:tgtEl>
                        <p:attrNameLst>
                          <p:attrName>style.visibility</p:attrName>
                        </p:attrNameLst>
                      </p:cBhvr>
                      <p:to>
                        <p:strVal val="visible"/>
                      </p:to>
                    </p:set>
                    <p:animEffect transition="in" filter="wipe(left)">
                      <p:cBhvr>
                        <p:cTn dur="500"/>
                        <p:tgtEl>
                          <p:spTgt spid="24"/>
                        </p:tgtEl>
                      </p:cBhvr>
                    </p:animEffect>
                  </p:childTnLst>
                </p:cTn>
              </p:par>
            </p:tnLst>
          </p:tmpl>
        </p:tmplLst>
      </p:bldP>
      <p:bldP spid="27" grpId="0" animBg="1">
        <p:tmplLst>
          <p:tmpl>
            <p:tnLst>
              <p:par>
                <p:cTn presetID="53" presetClass="entr" presetSubtype="16" fill="hold" nodeType="afterEffect">
                  <p:stCondLst>
                    <p:cond delay="0"/>
                  </p:stCondLst>
                  <p:childTnLst>
                    <p:set>
                      <p:cBhvr>
                        <p:cTn dur="1" fill="hold">
                          <p:stCondLst>
                            <p:cond delay="0"/>
                          </p:stCondLst>
                        </p:cTn>
                        <p:tgtEl>
                          <p:spTgt spid="27"/>
                        </p:tgtEl>
                        <p:attrNameLst>
                          <p:attrName>style.visibility</p:attrName>
                        </p:attrNameLst>
                      </p:cBhvr>
                      <p:to>
                        <p:strVal val="visible"/>
                      </p:to>
                    </p:set>
                    <p:anim calcmode="lin" valueType="num">
                      <p:cBhvr>
                        <p:cTn dur="500" fill="hold"/>
                        <p:tgtEl>
                          <p:spTgt spid="27"/>
                        </p:tgtEl>
                        <p:attrNameLst>
                          <p:attrName>ppt_w</p:attrName>
                        </p:attrNameLst>
                      </p:cBhvr>
                      <p:tavLst>
                        <p:tav tm="0">
                          <p:val>
                            <p:fltVal val="0"/>
                          </p:val>
                        </p:tav>
                        <p:tav tm="100000">
                          <p:val>
                            <p:strVal val="#ppt_w"/>
                          </p:val>
                        </p:tav>
                      </p:tavLst>
                    </p:anim>
                    <p:anim calcmode="lin" valueType="num">
                      <p:cBhvr>
                        <p:cTn dur="500" fill="hold"/>
                        <p:tgtEl>
                          <p:spTgt spid="27"/>
                        </p:tgtEl>
                        <p:attrNameLst>
                          <p:attrName>ppt_h</p:attrName>
                        </p:attrNameLst>
                      </p:cBhvr>
                      <p:tavLst>
                        <p:tav tm="0">
                          <p:val>
                            <p:fltVal val="0"/>
                          </p:val>
                        </p:tav>
                        <p:tav tm="100000">
                          <p:val>
                            <p:strVal val="#ppt_h"/>
                          </p:val>
                        </p:tav>
                      </p:tavLst>
                    </p:anim>
                    <p:animEffect transition="in" filter="fade">
                      <p:cBhvr>
                        <p:cTn dur="500"/>
                        <p:tgtEl>
                          <p:spTgt spid="27"/>
                        </p:tgtEl>
                      </p:cBhvr>
                    </p:animEffect>
                  </p:childTnLst>
                </p:cTn>
              </p:par>
            </p:tnLst>
          </p:tmpl>
        </p:tmplLst>
      </p:bldP>
      <p:bldP spid="29" grpId="0">
        <p:tmplLst>
          <p:tmpl>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32" grpId="0" animBg="1">
        <p:tmplLst>
          <p:tmpl>
            <p:tnLst>
              <p:par>
                <p:cTn presetID="53" presetClass="entr" presetSubtype="16"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4" grpId="0">
        <p:tmplLst>
          <p:tmpl>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iagramm groß">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6B0B00-B473-C148-839F-7274585956BE}"/>
              </a:ext>
            </a:extLst>
          </p:cNvPr>
          <p:cNvSpPr>
            <a:spLocks noGrp="1"/>
          </p:cNvSpPr>
          <p:nvPr>
            <p:ph type="title"/>
          </p:nvPr>
        </p:nvSpPr>
        <p:spPr/>
        <p:txBody>
          <a:bodyPr/>
          <a:lstStyle/>
          <a:p>
            <a:r>
              <a:rPr lang="de-DE"/>
              <a:t>Titelmasterformat durch Klicken bearbeiten</a:t>
            </a:r>
            <a:endParaRPr lang="de-AT"/>
          </a:p>
        </p:txBody>
      </p:sp>
      <p:sp>
        <p:nvSpPr>
          <p:cNvPr id="3" name="Datumsplatzhalter 2">
            <a:extLst>
              <a:ext uri="{FF2B5EF4-FFF2-40B4-BE49-F238E27FC236}">
                <a16:creationId xmlns:a16="http://schemas.microsoft.com/office/drawing/2014/main" id="{5F99A2A4-FFC1-A544-85AC-EB5612189680}"/>
              </a:ext>
            </a:extLst>
          </p:cNvPr>
          <p:cNvSpPr>
            <a:spLocks noGrp="1"/>
          </p:cNvSpPr>
          <p:nvPr>
            <p:ph type="dt" sz="half" idx="10"/>
          </p:nvPr>
        </p:nvSpPr>
        <p:spPr/>
        <p:txBody>
          <a:bodyPr/>
          <a:lstStyle/>
          <a:p>
            <a:r>
              <a:rPr lang="de-DE" dirty="0"/>
              <a:t>Thema der Präsentation // 10. April 2018</a:t>
            </a:r>
            <a:endParaRPr lang="de-AT" dirty="0"/>
          </a:p>
        </p:txBody>
      </p:sp>
      <p:sp>
        <p:nvSpPr>
          <p:cNvPr id="4" name="Fußzeilenplatzhalter 3">
            <a:extLst>
              <a:ext uri="{FF2B5EF4-FFF2-40B4-BE49-F238E27FC236}">
                <a16:creationId xmlns:a16="http://schemas.microsoft.com/office/drawing/2014/main" id="{EA2B9B5E-4A38-854D-85AE-B07BD4EFA8C4}"/>
              </a:ext>
            </a:extLst>
          </p:cNvPr>
          <p:cNvSpPr>
            <a:spLocks noGrp="1"/>
          </p:cNvSpPr>
          <p:nvPr>
            <p:ph type="ftr" sz="quarter" idx="11"/>
          </p:nvPr>
        </p:nvSpPr>
        <p:spPr/>
        <p:txBody>
          <a:bodyPr/>
          <a:lstStyle/>
          <a:p>
            <a:r>
              <a:rPr lang="de-AT" dirty="0"/>
              <a:t>Dienststelle</a:t>
            </a:r>
          </a:p>
        </p:txBody>
      </p:sp>
      <p:sp>
        <p:nvSpPr>
          <p:cNvPr id="5" name="Foliennummernplatzhalter 4">
            <a:extLst>
              <a:ext uri="{FF2B5EF4-FFF2-40B4-BE49-F238E27FC236}">
                <a16:creationId xmlns:a16="http://schemas.microsoft.com/office/drawing/2014/main" id="{1A70A034-B8B1-C443-BB39-453FC81A473C}"/>
              </a:ext>
            </a:extLst>
          </p:cNvPr>
          <p:cNvSpPr>
            <a:spLocks noGrp="1"/>
          </p:cNvSpPr>
          <p:nvPr>
            <p:ph type="sldNum" sz="quarter" idx="12"/>
          </p:nvPr>
        </p:nvSpPr>
        <p:spPr/>
        <p:txBody>
          <a:bodyPr/>
          <a:lstStyle/>
          <a:p>
            <a:r>
              <a:rPr lang="de-AT" dirty="0"/>
              <a:t>Seite </a:t>
            </a:r>
            <a:fld id="{840E6F71-C585-6B46-81AE-EEDDC32569D3}" type="slidenum">
              <a:rPr lang="de-AT" smtClean="0"/>
              <a:pPr/>
              <a:t>‹Nr.›</a:t>
            </a:fld>
            <a:endParaRPr lang="de-AT" dirty="0"/>
          </a:p>
        </p:txBody>
      </p:sp>
      <p:sp>
        <p:nvSpPr>
          <p:cNvPr id="7" name="Diagrammplatzhalter 6">
            <a:extLst>
              <a:ext uri="{FF2B5EF4-FFF2-40B4-BE49-F238E27FC236}">
                <a16:creationId xmlns:a16="http://schemas.microsoft.com/office/drawing/2014/main" id="{0E68709F-D8AD-4E4F-8792-37B7205F011C}"/>
              </a:ext>
            </a:extLst>
          </p:cNvPr>
          <p:cNvSpPr>
            <a:spLocks noGrp="1"/>
          </p:cNvSpPr>
          <p:nvPr>
            <p:ph type="chart" sz="quarter" idx="13"/>
          </p:nvPr>
        </p:nvSpPr>
        <p:spPr>
          <a:xfrm>
            <a:off x="1343025" y="1916113"/>
            <a:ext cx="9505950" cy="4176712"/>
          </a:xfrm>
        </p:spPr>
        <p:txBody>
          <a:bodyPr/>
          <a:lstStyle/>
          <a:p>
            <a:r>
              <a:rPr lang="de-DE" dirty="0"/>
              <a:t>Diagramm durch Klicken auf Symbol hinzufügen</a:t>
            </a:r>
            <a:endParaRPr lang="de-AT" dirty="0"/>
          </a:p>
        </p:txBody>
      </p:sp>
      <p:cxnSp>
        <p:nvCxnSpPr>
          <p:cNvPr id="9" name="Gerade Verbindung 8">
            <a:extLst>
              <a:ext uri="{FF2B5EF4-FFF2-40B4-BE49-F238E27FC236}">
                <a16:creationId xmlns:a16="http://schemas.microsoft.com/office/drawing/2014/main" id="{848448EF-FB63-4347-8E82-F10A055B41D0}"/>
              </a:ext>
            </a:extLst>
          </p:cNvPr>
          <p:cNvCxnSpPr/>
          <p:nvPr userDrawn="1"/>
        </p:nvCxnSpPr>
        <p:spPr>
          <a:xfrm>
            <a:off x="1343025" y="6092825"/>
            <a:ext cx="9505950"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1" name="Textplatzhalter 10">
            <a:extLst>
              <a:ext uri="{FF2B5EF4-FFF2-40B4-BE49-F238E27FC236}">
                <a16:creationId xmlns:a16="http://schemas.microsoft.com/office/drawing/2014/main" id="{404FF6D8-B77C-EE4A-AB4F-5CA8076B7067}"/>
              </a:ext>
            </a:extLst>
          </p:cNvPr>
          <p:cNvSpPr>
            <a:spLocks noGrp="1"/>
          </p:cNvSpPr>
          <p:nvPr>
            <p:ph type="body" sz="quarter" idx="14"/>
          </p:nvPr>
        </p:nvSpPr>
        <p:spPr>
          <a:xfrm>
            <a:off x="1343025" y="6145298"/>
            <a:ext cx="9505950" cy="169862"/>
          </a:xfrm>
        </p:spPr>
        <p:txBody>
          <a:bodyPr/>
          <a:lstStyle>
            <a:lvl1pPr marL="0" indent="0">
              <a:buFontTx/>
              <a:buNone/>
              <a:defRPr sz="900" b="0" i="1" baseline="0"/>
            </a:lvl1pPr>
          </a:lstStyle>
          <a:p>
            <a:pPr lvl="0"/>
            <a:r>
              <a:rPr lang="de-DE"/>
              <a:t>Formatvorlagen des Textmasters bearbeiten</a:t>
            </a:r>
          </a:p>
        </p:txBody>
      </p:sp>
    </p:spTree>
    <p:extLst>
      <p:ext uri="{BB962C8B-B14F-4D97-AF65-F5344CB8AC3E}">
        <p14:creationId xmlns:p14="http://schemas.microsoft.com/office/powerpoint/2010/main" val="12349669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iagramm +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6B0B00-B473-C148-839F-7274585956BE}"/>
              </a:ext>
            </a:extLst>
          </p:cNvPr>
          <p:cNvSpPr>
            <a:spLocks noGrp="1"/>
          </p:cNvSpPr>
          <p:nvPr>
            <p:ph type="title"/>
          </p:nvPr>
        </p:nvSpPr>
        <p:spPr/>
        <p:txBody>
          <a:bodyPr/>
          <a:lstStyle/>
          <a:p>
            <a:r>
              <a:rPr lang="de-DE"/>
              <a:t>Titelmasterformat durch Klicken bearbeiten</a:t>
            </a:r>
            <a:endParaRPr lang="de-AT"/>
          </a:p>
        </p:txBody>
      </p:sp>
      <p:sp>
        <p:nvSpPr>
          <p:cNvPr id="3" name="Datumsplatzhalter 2">
            <a:extLst>
              <a:ext uri="{FF2B5EF4-FFF2-40B4-BE49-F238E27FC236}">
                <a16:creationId xmlns:a16="http://schemas.microsoft.com/office/drawing/2014/main" id="{5F99A2A4-FFC1-A544-85AC-EB5612189680}"/>
              </a:ext>
            </a:extLst>
          </p:cNvPr>
          <p:cNvSpPr>
            <a:spLocks noGrp="1"/>
          </p:cNvSpPr>
          <p:nvPr>
            <p:ph type="dt" sz="half" idx="10"/>
          </p:nvPr>
        </p:nvSpPr>
        <p:spPr/>
        <p:txBody>
          <a:bodyPr/>
          <a:lstStyle/>
          <a:p>
            <a:r>
              <a:rPr lang="de-DE" dirty="0"/>
              <a:t>Thema der Präsentation // 10. April 2018</a:t>
            </a:r>
            <a:endParaRPr lang="de-AT" dirty="0"/>
          </a:p>
        </p:txBody>
      </p:sp>
      <p:sp>
        <p:nvSpPr>
          <p:cNvPr id="4" name="Fußzeilenplatzhalter 3">
            <a:extLst>
              <a:ext uri="{FF2B5EF4-FFF2-40B4-BE49-F238E27FC236}">
                <a16:creationId xmlns:a16="http://schemas.microsoft.com/office/drawing/2014/main" id="{EA2B9B5E-4A38-854D-85AE-B07BD4EFA8C4}"/>
              </a:ext>
            </a:extLst>
          </p:cNvPr>
          <p:cNvSpPr>
            <a:spLocks noGrp="1"/>
          </p:cNvSpPr>
          <p:nvPr>
            <p:ph type="ftr" sz="quarter" idx="11"/>
          </p:nvPr>
        </p:nvSpPr>
        <p:spPr/>
        <p:txBody>
          <a:bodyPr/>
          <a:lstStyle/>
          <a:p>
            <a:r>
              <a:rPr lang="de-AT" dirty="0"/>
              <a:t>Dienststelle</a:t>
            </a:r>
          </a:p>
        </p:txBody>
      </p:sp>
      <p:sp>
        <p:nvSpPr>
          <p:cNvPr id="5" name="Foliennummernplatzhalter 4">
            <a:extLst>
              <a:ext uri="{FF2B5EF4-FFF2-40B4-BE49-F238E27FC236}">
                <a16:creationId xmlns:a16="http://schemas.microsoft.com/office/drawing/2014/main" id="{1A70A034-B8B1-C443-BB39-453FC81A473C}"/>
              </a:ext>
            </a:extLst>
          </p:cNvPr>
          <p:cNvSpPr>
            <a:spLocks noGrp="1"/>
          </p:cNvSpPr>
          <p:nvPr>
            <p:ph type="sldNum" sz="quarter" idx="12"/>
          </p:nvPr>
        </p:nvSpPr>
        <p:spPr/>
        <p:txBody>
          <a:bodyPr/>
          <a:lstStyle/>
          <a:p>
            <a:r>
              <a:rPr lang="de-AT" dirty="0"/>
              <a:t>Seite </a:t>
            </a:r>
            <a:fld id="{840E6F71-C585-6B46-81AE-EEDDC32569D3}" type="slidenum">
              <a:rPr lang="de-AT" smtClean="0"/>
              <a:pPr/>
              <a:t>‹Nr.›</a:t>
            </a:fld>
            <a:endParaRPr lang="de-AT" dirty="0"/>
          </a:p>
        </p:txBody>
      </p:sp>
      <p:sp>
        <p:nvSpPr>
          <p:cNvPr id="7" name="Diagrammplatzhalter 6">
            <a:extLst>
              <a:ext uri="{FF2B5EF4-FFF2-40B4-BE49-F238E27FC236}">
                <a16:creationId xmlns:a16="http://schemas.microsoft.com/office/drawing/2014/main" id="{0E68709F-D8AD-4E4F-8792-37B7205F011C}"/>
              </a:ext>
            </a:extLst>
          </p:cNvPr>
          <p:cNvSpPr>
            <a:spLocks noGrp="1"/>
          </p:cNvSpPr>
          <p:nvPr>
            <p:ph type="chart" sz="quarter" idx="13"/>
          </p:nvPr>
        </p:nvSpPr>
        <p:spPr>
          <a:xfrm>
            <a:off x="5285231" y="1916113"/>
            <a:ext cx="5563743" cy="4176712"/>
          </a:xfrm>
        </p:spPr>
        <p:txBody>
          <a:bodyPr/>
          <a:lstStyle/>
          <a:p>
            <a:r>
              <a:rPr lang="de-DE" dirty="0"/>
              <a:t>Diagramm durch Klicken auf Symbol hinzufügen</a:t>
            </a:r>
            <a:endParaRPr lang="de-AT" dirty="0"/>
          </a:p>
        </p:txBody>
      </p:sp>
      <p:sp>
        <p:nvSpPr>
          <p:cNvPr id="8" name="Textplatzhalter 7">
            <a:extLst>
              <a:ext uri="{FF2B5EF4-FFF2-40B4-BE49-F238E27FC236}">
                <a16:creationId xmlns:a16="http://schemas.microsoft.com/office/drawing/2014/main" id="{C293BBB3-A47B-3B49-8E81-8A3D8CB47D95}"/>
              </a:ext>
            </a:extLst>
          </p:cNvPr>
          <p:cNvSpPr>
            <a:spLocks noGrp="1"/>
          </p:cNvSpPr>
          <p:nvPr>
            <p:ph type="body" sz="quarter" idx="14"/>
          </p:nvPr>
        </p:nvSpPr>
        <p:spPr>
          <a:xfrm>
            <a:off x="1343025" y="1916113"/>
            <a:ext cx="3942206" cy="4176712"/>
          </a:xfrm>
        </p:spPr>
        <p:txBody>
          <a:bodyPr/>
          <a:lstStyle>
            <a:lvl1pPr marL="0" indent="0">
              <a:buFontTx/>
              <a:buNone/>
              <a:defRPr/>
            </a:lvl1pPr>
          </a:lstStyle>
          <a:p>
            <a:pPr lvl="0"/>
            <a:r>
              <a:rPr lang="de-DE"/>
              <a:t>Formatvorlagen des Textmasters bearbeiten</a:t>
            </a:r>
          </a:p>
        </p:txBody>
      </p:sp>
      <p:cxnSp>
        <p:nvCxnSpPr>
          <p:cNvPr id="9" name="Gerade Verbindung 8">
            <a:extLst>
              <a:ext uri="{FF2B5EF4-FFF2-40B4-BE49-F238E27FC236}">
                <a16:creationId xmlns:a16="http://schemas.microsoft.com/office/drawing/2014/main" id="{71B25D2C-25FB-674C-8B93-774ADD8AF604}"/>
              </a:ext>
            </a:extLst>
          </p:cNvPr>
          <p:cNvCxnSpPr/>
          <p:nvPr userDrawn="1"/>
        </p:nvCxnSpPr>
        <p:spPr>
          <a:xfrm>
            <a:off x="1343025" y="6092825"/>
            <a:ext cx="9505950"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0" name="Textplatzhalter 10">
            <a:extLst>
              <a:ext uri="{FF2B5EF4-FFF2-40B4-BE49-F238E27FC236}">
                <a16:creationId xmlns:a16="http://schemas.microsoft.com/office/drawing/2014/main" id="{78A56163-49C1-974A-8FC8-E0C2370FEBD3}"/>
              </a:ext>
            </a:extLst>
          </p:cNvPr>
          <p:cNvSpPr>
            <a:spLocks noGrp="1"/>
          </p:cNvSpPr>
          <p:nvPr>
            <p:ph type="body" sz="quarter" idx="15"/>
          </p:nvPr>
        </p:nvSpPr>
        <p:spPr>
          <a:xfrm>
            <a:off x="1343025" y="6145298"/>
            <a:ext cx="9505950" cy="169862"/>
          </a:xfrm>
        </p:spPr>
        <p:txBody>
          <a:bodyPr/>
          <a:lstStyle>
            <a:lvl1pPr marL="0" indent="0">
              <a:buFontTx/>
              <a:buNone/>
              <a:defRPr sz="900" b="0" i="1" baseline="0"/>
            </a:lvl1pPr>
          </a:lstStyle>
          <a:p>
            <a:pPr lvl="0"/>
            <a:r>
              <a:rPr lang="de-DE"/>
              <a:t>Formatvorlagen des Textmasters bearbeiten</a:t>
            </a:r>
          </a:p>
        </p:txBody>
      </p:sp>
    </p:spTree>
    <p:extLst>
      <p:ext uri="{BB962C8B-B14F-4D97-AF65-F5344CB8AC3E}">
        <p14:creationId xmlns:p14="http://schemas.microsoft.com/office/powerpoint/2010/main" val="11069029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Vergleichende Diagramme +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6B0B00-B473-C148-839F-7274585956BE}"/>
              </a:ext>
            </a:extLst>
          </p:cNvPr>
          <p:cNvSpPr>
            <a:spLocks noGrp="1"/>
          </p:cNvSpPr>
          <p:nvPr>
            <p:ph type="title"/>
          </p:nvPr>
        </p:nvSpPr>
        <p:spPr/>
        <p:txBody>
          <a:bodyPr/>
          <a:lstStyle/>
          <a:p>
            <a:r>
              <a:rPr lang="de-DE"/>
              <a:t>Titelmasterformat durch Klicken bearbeiten</a:t>
            </a:r>
            <a:endParaRPr lang="de-AT"/>
          </a:p>
        </p:txBody>
      </p:sp>
      <p:sp>
        <p:nvSpPr>
          <p:cNvPr id="3" name="Datumsplatzhalter 2">
            <a:extLst>
              <a:ext uri="{FF2B5EF4-FFF2-40B4-BE49-F238E27FC236}">
                <a16:creationId xmlns:a16="http://schemas.microsoft.com/office/drawing/2014/main" id="{5F99A2A4-FFC1-A544-85AC-EB5612189680}"/>
              </a:ext>
            </a:extLst>
          </p:cNvPr>
          <p:cNvSpPr>
            <a:spLocks noGrp="1"/>
          </p:cNvSpPr>
          <p:nvPr>
            <p:ph type="dt" sz="half" idx="10"/>
          </p:nvPr>
        </p:nvSpPr>
        <p:spPr/>
        <p:txBody>
          <a:bodyPr/>
          <a:lstStyle/>
          <a:p>
            <a:r>
              <a:rPr lang="de-DE" dirty="0"/>
              <a:t>Thema der Präsentation // 10. April 2018</a:t>
            </a:r>
            <a:endParaRPr lang="de-AT" dirty="0"/>
          </a:p>
        </p:txBody>
      </p:sp>
      <p:sp>
        <p:nvSpPr>
          <p:cNvPr id="4" name="Fußzeilenplatzhalter 3">
            <a:extLst>
              <a:ext uri="{FF2B5EF4-FFF2-40B4-BE49-F238E27FC236}">
                <a16:creationId xmlns:a16="http://schemas.microsoft.com/office/drawing/2014/main" id="{EA2B9B5E-4A38-854D-85AE-B07BD4EFA8C4}"/>
              </a:ext>
            </a:extLst>
          </p:cNvPr>
          <p:cNvSpPr>
            <a:spLocks noGrp="1"/>
          </p:cNvSpPr>
          <p:nvPr>
            <p:ph type="ftr" sz="quarter" idx="11"/>
          </p:nvPr>
        </p:nvSpPr>
        <p:spPr/>
        <p:txBody>
          <a:bodyPr/>
          <a:lstStyle/>
          <a:p>
            <a:r>
              <a:rPr lang="de-AT" dirty="0"/>
              <a:t>Dienststelle</a:t>
            </a:r>
          </a:p>
        </p:txBody>
      </p:sp>
      <p:sp>
        <p:nvSpPr>
          <p:cNvPr id="5" name="Foliennummernplatzhalter 4">
            <a:extLst>
              <a:ext uri="{FF2B5EF4-FFF2-40B4-BE49-F238E27FC236}">
                <a16:creationId xmlns:a16="http://schemas.microsoft.com/office/drawing/2014/main" id="{1A70A034-B8B1-C443-BB39-453FC81A473C}"/>
              </a:ext>
            </a:extLst>
          </p:cNvPr>
          <p:cNvSpPr>
            <a:spLocks noGrp="1"/>
          </p:cNvSpPr>
          <p:nvPr>
            <p:ph type="sldNum" sz="quarter" idx="12"/>
          </p:nvPr>
        </p:nvSpPr>
        <p:spPr/>
        <p:txBody>
          <a:bodyPr/>
          <a:lstStyle/>
          <a:p>
            <a:r>
              <a:rPr lang="de-AT" dirty="0"/>
              <a:t>Seite </a:t>
            </a:r>
            <a:fld id="{840E6F71-C585-6B46-81AE-EEDDC32569D3}" type="slidenum">
              <a:rPr lang="de-AT" smtClean="0"/>
              <a:pPr/>
              <a:t>‹Nr.›</a:t>
            </a:fld>
            <a:endParaRPr lang="de-AT" dirty="0"/>
          </a:p>
        </p:txBody>
      </p:sp>
      <p:sp>
        <p:nvSpPr>
          <p:cNvPr id="7" name="Diagrammplatzhalter 6">
            <a:extLst>
              <a:ext uri="{FF2B5EF4-FFF2-40B4-BE49-F238E27FC236}">
                <a16:creationId xmlns:a16="http://schemas.microsoft.com/office/drawing/2014/main" id="{0E68709F-D8AD-4E4F-8792-37B7205F011C}"/>
              </a:ext>
            </a:extLst>
          </p:cNvPr>
          <p:cNvSpPr>
            <a:spLocks noGrp="1"/>
          </p:cNvSpPr>
          <p:nvPr>
            <p:ph type="chart" sz="quarter" idx="13"/>
          </p:nvPr>
        </p:nvSpPr>
        <p:spPr>
          <a:xfrm>
            <a:off x="695326" y="1916113"/>
            <a:ext cx="2546068" cy="1972979"/>
          </a:xfrm>
        </p:spPr>
        <p:txBody>
          <a:bodyPr/>
          <a:lstStyle/>
          <a:p>
            <a:r>
              <a:rPr lang="de-DE" dirty="0"/>
              <a:t>Diagramm durch Klicken auf Symbol hinzufügen</a:t>
            </a:r>
            <a:endParaRPr lang="de-AT" dirty="0"/>
          </a:p>
        </p:txBody>
      </p:sp>
      <p:sp>
        <p:nvSpPr>
          <p:cNvPr id="8" name="Textplatzhalter 7">
            <a:extLst>
              <a:ext uri="{FF2B5EF4-FFF2-40B4-BE49-F238E27FC236}">
                <a16:creationId xmlns:a16="http://schemas.microsoft.com/office/drawing/2014/main" id="{C293BBB3-A47B-3B49-8E81-8A3D8CB47D95}"/>
              </a:ext>
            </a:extLst>
          </p:cNvPr>
          <p:cNvSpPr>
            <a:spLocks noGrp="1"/>
          </p:cNvSpPr>
          <p:nvPr>
            <p:ph type="body" sz="quarter" idx="14"/>
          </p:nvPr>
        </p:nvSpPr>
        <p:spPr>
          <a:xfrm>
            <a:off x="695324" y="3889093"/>
            <a:ext cx="2546069" cy="2203731"/>
          </a:xfrm>
        </p:spPr>
        <p:txBody>
          <a:bodyPr/>
          <a:lstStyle>
            <a:lvl1pPr marL="0" indent="0" algn="ctr">
              <a:buFontTx/>
              <a:buNone/>
              <a:defRPr sz="1700" baseline="0"/>
            </a:lvl1pPr>
          </a:lstStyle>
          <a:p>
            <a:pPr lvl="0"/>
            <a:r>
              <a:rPr lang="de-DE"/>
              <a:t>Formatvorlagen des Textmasters bearbeiten</a:t>
            </a:r>
          </a:p>
        </p:txBody>
      </p:sp>
      <p:sp>
        <p:nvSpPr>
          <p:cNvPr id="13" name="Diagrammplatzhalter 6">
            <a:extLst>
              <a:ext uri="{FF2B5EF4-FFF2-40B4-BE49-F238E27FC236}">
                <a16:creationId xmlns:a16="http://schemas.microsoft.com/office/drawing/2014/main" id="{A2B4B398-883D-0E44-A56A-223C0F5C2052}"/>
              </a:ext>
            </a:extLst>
          </p:cNvPr>
          <p:cNvSpPr>
            <a:spLocks noGrp="1"/>
          </p:cNvSpPr>
          <p:nvPr>
            <p:ph type="chart" sz="quarter" idx="16"/>
          </p:nvPr>
        </p:nvSpPr>
        <p:spPr>
          <a:xfrm>
            <a:off x="3441024" y="1927397"/>
            <a:ext cx="2546068" cy="1972979"/>
          </a:xfrm>
        </p:spPr>
        <p:txBody>
          <a:bodyPr/>
          <a:lstStyle/>
          <a:p>
            <a:r>
              <a:rPr lang="de-DE" dirty="0"/>
              <a:t>Diagramm durch Klicken auf Symbol hinzufügen</a:t>
            </a:r>
            <a:endParaRPr lang="de-AT" dirty="0"/>
          </a:p>
        </p:txBody>
      </p:sp>
      <p:sp>
        <p:nvSpPr>
          <p:cNvPr id="14" name="Textplatzhalter 7">
            <a:extLst>
              <a:ext uri="{FF2B5EF4-FFF2-40B4-BE49-F238E27FC236}">
                <a16:creationId xmlns:a16="http://schemas.microsoft.com/office/drawing/2014/main" id="{4C308BD5-59D6-9746-A747-3F8971A42B4E}"/>
              </a:ext>
            </a:extLst>
          </p:cNvPr>
          <p:cNvSpPr>
            <a:spLocks noGrp="1"/>
          </p:cNvSpPr>
          <p:nvPr>
            <p:ph type="body" sz="quarter" idx="17"/>
          </p:nvPr>
        </p:nvSpPr>
        <p:spPr>
          <a:xfrm>
            <a:off x="3441022" y="3900377"/>
            <a:ext cx="2546069" cy="2203731"/>
          </a:xfrm>
        </p:spPr>
        <p:txBody>
          <a:bodyPr/>
          <a:lstStyle>
            <a:lvl1pPr marL="0" indent="0" algn="ctr">
              <a:buFontTx/>
              <a:buNone/>
              <a:defRPr sz="1700" baseline="0"/>
            </a:lvl1pPr>
          </a:lstStyle>
          <a:p>
            <a:pPr lvl="0"/>
            <a:r>
              <a:rPr lang="de-DE"/>
              <a:t>Formatvorlagen des Textmasters bearbeiten</a:t>
            </a:r>
          </a:p>
        </p:txBody>
      </p:sp>
      <p:sp>
        <p:nvSpPr>
          <p:cNvPr id="15" name="Diagrammplatzhalter 6">
            <a:extLst>
              <a:ext uri="{FF2B5EF4-FFF2-40B4-BE49-F238E27FC236}">
                <a16:creationId xmlns:a16="http://schemas.microsoft.com/office/drawing/2014/main" id="{47647C54-38AB-7646-86FC-0AAAA41E0DBC}"/>
              </a:ext>
            </a:extLst>
          </p:cNvPr>
          <p:cNvSpPr>
            <a:spLocks noGrp="1"/>
          </p:cNvSpPr>
          <p:nvPr>
            <p:ph type="chart" sz="quarter" idx="18"/>
          </p:nvPr>
        </p:nvSpPr>
        <p:spPr>
          <a:xfrm>
            <a:off x="6204906" y="1939278"/>
            <a:ext cx="2546068" cy="1972979"/>
          </a:xfrm>
        </p:spPr>
        <p:txBody>
          <a:bodyPr/>
          <a:lstStyle/>
          <a:p>
            <a:r>
              <a:rPr lang="de-DE" dirty="0"/>
              <a:t>Diagramm durch Klicken auf Symbol hinzufügen</a:t>
            </a:r>
            <a:endParaRPr lang="de-AT" dirty="0"/>
          </a:p>
        </p:txBody>
      </p:sp>
      <p:sp>
        <p:nvSpPr>
          <p:cNvPr id="16" name="Textplatzhalter 7">
            <a:extLst>
              <a:ext uri="{FF2B5EF4-FFF2-40B4-BE49-F238E27FC236}">
                <a16:creationId xmlns:a16="http://schemas.microsoft.com/office/drawing/2014/main" id="{CCBB560C-325F-4F40-97C0-B451A48F94B4}"/>
              </a:ext>
            </a:extLst>
          </p:cNvPr>
          <p:cNvSpPr>
            <a:spLocks noGrp="1"/>
          </p:cNvSpPr>
          <p:nvPr>
            <p:ph type="body" sz="quarter" idx="19"/>
          </p:nvPr>
        </p:nvSpPr>
        <p:spPr>
          <a:xfrm>
            <a:off x="6204904" y="3912258"/>
            <a:ext cx="2546069" cy="2203731"/>
          </a:xfrm>
        </p:spPr>
        <p:txBody>
          <a:bodyPr/>
          <a:lstStyle>
            <a:lvl1pPr marL="0" indent="0" algn="ctr">
              <a:buFontTx/>
              <a:buNone/>
              <a:defRPr sz="1700" baseline="0"/>
            </a:lvl1pPr>
          </a:lstStyle>
          <a:p>
            <a:pPr lvl="0"/>
            <a:r>
              <a:rPr lang="de-DE"/>
              <a:t>Formatvorlagen des Textmasters bearbeiten</a:t>
            </a:r>
          </a:p>
        </p:txBody>
      </p:sp>
      <p:sp>
        <p:nvSpPr>
          <p:cNvPr id="17" name="Diagrammplatzhalter 6">
            <a:extLst>
              <a:ext uri="{FF2B5EF4-FFF2-40B4-BE49-F238E27FC236}">
                <a16:creationId xmlns:a16="http://schemas.microsoft.com/office/drawing/2014/main" id="{4C262AFB-0B13-884F-840B-5607772132C5}"/>
              </a:ext>
            </a:extLst>
          </p:cNvPr>
          <p:cNvSpPr>
            <a:spLocks noGrp="1"/>
          </p:cNvSpPr>
          <p:nvPr>
            <p:ph type="chart" sz="quarter" idx="20"/>
          </p:nvPr>
        </p:nvSpPr>
        <p:spPr>
          <a:xfrm>
            <a:off x="8950605" y="1912002"/>
            <a:ext cx="2546068" cy="1972979"/>
          </a:xfrm>
        </p:spPr>
        <p:txBody>
          <a:bodyPr/>
          <a:lstStyle/>
          <a:p>
            <a:r>
              <a:rPr lang="de-DE" dirty="0"/>
              <a:t>Diagramm durch Klicken auf Symbol hinzufügen</a:t>
            </a:r>
            <a:endParaRPr lang="de-AT" dirty="0"/>
          </a:p>
        </p:txBody>
      </p:sp>
      <p:sp>
        <p:nvSpPr>
          <p:cNvPr id="18" name="Textplatzhalter 7">
            <a:extLst>
              <a:ext uri="{FF2B5EF4-FFF2-40B4-BE49-F238E27FC236}">
                <a16:creationId xmlns:a16="http://schemas.microsoft.com/office/drawing/2014/main" id="{440051F8-DC2F-7F42-9C84-6F41ED59473A}"/>
              </a:ext>
            </a:extLst>
          </p:cNvPr>
          <p:cNvSpPr>
            <a:spLocks noGrp="1"/>
          </p:cNvSpPr>
          <p:nvPr>
            <p:ph type="body" sz="quarter" idx="21"/>
          </p:nvPr>
        </p:nvSpPr>
        <p:spPr>
          <a:xfrm>
            <a:off x="8950603" y="3884982"/>
            <a:ext cx="2546069" cy="2203731"/>
          </a:xfrm>
        </p:spPr>
        <p:txBody>
          <a:bodyPr/>
          <a:lstStyle>
            <a:lvl1pPr marL="0" indent="0" algn="ctr">
              <a:buFontTx/>
              <a:buNone/>
              <a:defRPr sz="1700" baseline="0"/>
            </a:lvl1pPr>
          </a:lstStyle>
          <a:p>
            <a:pPr lvl="0"/>
            <a:r>
              <a:rPr lang="de-DE"/>
              <a:t>Formatvorlagen des Textmasters bearbeiten</a:t>
            </a:r>
          </a:p>
        </p:txBody>
      </p:sp>
    </p:spTree>
    <p:extLst>
      <p:ext uri="{BB962C8B-B14F-4D97-AF65-F5344CB8AC3E}">
        <p14:creationId xmlns:p14="http://schemas.microsoft.com/office/powerpoint/2010/main" val="36358946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Externes Material">
    <p:spTree>
      <p:nvGrpSpPr>
        <p:cNvPr id="1" name=""/>
        <p:cNvGrpSpPr/>
        <p:nvPr/>
      </p:nvGrpSpPr>
      <p:grpSpPr>
        <a:xfrm>
          <a:off x="0" y="0"/>
          <a:ext cx="0" cy="0"/>
          <a:chOff x="0" y="0"/>
          <a:chExt cx="0" cy="0"/>
        </a:xfrm>
      </p:grpSpPr>
      <p:sp>
        <p:nvSpPr>
          <p:cNvPr id="8" name="Inhaltsplatzhalter 7">
            <a:extLst>
              <a:ext uri="{FF2B5EF4-FFF2-40B4-BE49-F238E27FC236}">
                <a16:creationId xmlns:a16="http://schemas.microsoft.com/office/drawing/2014/main" id="{B1789E4C-C689-8146-8B03-8CA56B65BB4A}"/>
              </a:ext>
            </a:extLst>
          </p:cNvPr>
          <p:cNvSpPr>
            <a:spLocks noGrp="1"/>
          </p:cNvSpPr>
          <p:nvPr>
            <p:ph sz="quarter" idx="15"/>
          </p:nvPr>
        </p:nvSpPr>
        <p:spPr>
          <a:xfrm>
            <a:off x="1374776" y="1968587"/>
            <a:ext cx="9444822" cy="4084691"/>
          </a:xfrm>
        </p:spPr>
        <p:txBody>
          <a:bodyPr/>
          <a:lstStyle>
            <a:lvl1pPr marL="0" indent="0">
              <a:buFontTx/>
              <a:buNone/>
              <a:defRPr/>
            </a:lvl1pPr>
          </a:lstStyle>
          <a:p>
            <a:pPr lvl="0"/>
            <a:r>
              <a:rPr lang="de-DE"/>
              <a:t>Formatvorlagen des Textmasters bearbeiten</a:t>
            </a:r>
          </a:p>
        </p:txBody>
      </p:sp>
      <p:sp>
        <p:nvSpPr>
          <p:cNvPr id="2" name="Titel 1">
            <a:extLst>
              <a:ext uri="{FF2B5EF4-FFF2-40B4-BE49-F238E27FC236}">
                <a16:creationId xmlns:a16="http://schemas.microsoft.com/office/drawing/2014/main" id="{2B6B0B00-B473-C148-839F-7274585956BE}"/>
              </a:ext>
            </a:extLst>
          </p:cNvPr>
          <p:cNvSpPr>
            <a:spLocks noGrp="1"/>
          </p:cNvSpPr>
          <p:nvPr>
            <p:ph type="title"/>
          </p:nvPr>
        </p:nvSpPr>
        <p:spPr/>
        <p:txBody>
          <a:bodyPr/>
          <a:lstStyle/>
          <a:p>
            <a:r>
              <a:rPr lang="de-DE"/>
              <a:t>Titelmasterformat durch Klicken bearbeiten</a:t>
            </a:r>
            <a:endParaRPr lang="de-AT"/>
          </a:p>
        </p:txBody>
      </p:sp>
      <p:sp>
        <p:nvSpPr>
          <p:cNvPr id="3" name="Datumsplatzhalter 2">
            <a:extLst>
              <a:ext uri="{FF2B5EF4-FFF2-40B4-BE49-F238E27FC236}">
                <a16:creationId xmlns:a16="http://schemas.microsoft.com/office/drawing/2014/main" id="{5F99A2A4-FFC1-A544-85AC-EB5612189680}"/>
              </a:ext>
            </a:extLst>
          </p:cNvPr>
          <p:cNvSpPr>
            <a:spLocks noGrp="1"/>
          </p:cNvSpPr>
          <p:nvPr>
            <p:ph type="dt" sz="half" idx="10"/>
          </p:nvPr>
        </p:nvSpPr>
        <p:spPr/>
        <p:txBody>
          <a:bodyPr/>
          <a:lstStyle/>
          <a:p>
            <a:r>
              <a:rPr lang="de-DE" dirty="0"/>
              <a:t>Thema der Präsentation // 10. April 2018</a:t>
            </a:r>
            <a:endParaRPr lang="de-AT" dirty="0"/>
          </a:p>
        </p:txBody>
      </p:sp>
      <p:sp>
        <p:nvSpPr>
          <p:cNvPr id="4" name="Fußzeilenplatzhalter 3">
            <a:extLst>
              <a:ext uri="{FF2B5EF4-FFF2-40B4-BE49-F238E27FC236}">
                <a16:creationId xmlns:a16="http://schemas.microsoft.com/office/drawing/2014/main" id="{EA2B9B5E-4A38-854D-85AE-B07BD4EFA8C4}"/>
              </a:ext>
            </a:extLst>
          </p:cNvPr>
          <p:cNvSpPr>
            <a:spLocks noGrp="1"/>
          </p:cNvSpPr>
          <p:nvPr>
            <p:ph type="ftr" sz="quarter" idx="11"/>
          </p:nvPr>
        </p:nvSpPr>
        <p:spPr/>
        <p:txBody>
          <a:bodyPr/>
          <a:lstStyle/>
          <a:p>
            <a:r>
              <a:rPr lang="de-AT" dirty="0"/>
              <a:t>Dienststelle</a:t>
            </a:r>
          </a:p>
        </p:txBody>
      </p:sp>
      <p:sp>
        <p:nvSpPr>
          <p:cNvPr id="5" name="Foliennummernplatzhalter 4">
            <a:extLst>
              <a:ext uri="{FF2B5EF4-FFF2-40B4-BE49-F238E27FC236}">
                <a16:creationId xmlns:a16="http://schemas.microsoft.com/office/drawing/2014/main" id="{1A70A034-B8B1-C443-BB39-453FC81A473C}"/>
              </a:ext>
            </a:extLst>
          </p:cNvPr>
          <p:cNvSpPr>
            <a:spLocks noGrp="1"/>
          </p:cNvSpPr>
          <p:nvPr>
            <p:ph type="sldNum" sz="quarter" idx="12"/>
          </p:nvPr>
        </p:nvSpPr>
        <p:spPr/>
        <p:txBody>
          <a:bodyPr/>
          <a:lstStyle/>
          <a:p>
            <a:r>
              <a:rPr lang="de-AT" dirty="0"/>
              <a:t>Seite </a:t>
            </a:r>
            <a:fld id="{840E6F71-C585-6B46-81AE-EEDDC32569D3}" type="slidenum">
              <a:rPr lang="de-AT" smtClean="0"/>
              <a:pPr/>
              <a:t>‹Nr.›</a:t>
            </a:fld>
            <a:endParaRPr lang="de-AT" dirty="0"/>
          </a:p>
        </p:txBody>
      </p:sp>
      <p:sp>
        <p:nvSpPr>
          <p:cNvPr id="11" name="Textplatzhalter 10">
            <a:extLst>
              <a:ext uri="{FF2B5EF4-FFF2-40B4-BE49-F238E27FC236}">
                <a16:creationId xmlns:a16="http://schemas.microsoft.com/office/drawing/2014/main" id="{404FF6D8-B77C-EE4A-AB4F-5CA8076B7067}"/>
              </a:ext>
            </a:extLst>
          </p:cNvPr>
          <p:cNvSpPr>
            <a:spLocks noGrp="1"/>
          </p:cNvSpPr>
          <p:nvPr>
            <p:ph type="body" sz="quarter" idx="14"/>
          </p:nvPr>
        </p:nvSpPr>
        <p:spPr>
          <a:xfrm>
            <a:off x="1343025" y="6145298"/>
            <a:ext cx="9505950" cy="169862"/>
          </a:xfrm>
        </p:spPr>
        <p:txBody>
          <a:bodyPr/>
          <a:lstStyle>
            <a:lvl1pPr marL="0" indent="0">
              <a:buFontTx/>
              <a:buNone/>
              <a:defRPr sz="900" b="0" i="1" baseline="0"/>
            </a:lvl1pPr>
          </a:lstStyle>
          <a:p>
            <a:pPr lvl="0"/>
            <a:r>
              <a:rPr lang="de-DE"/>
              <a:t>Formatvorlagen des Textmasters bearbeiten</a:t>
            </a:r>
          </a:p>
        </p:txBody>
      </p:sp>
      <p:grpSp>
        <p:nvGrpSpPr>
          <p:cNvPr id="7" name="Gruppieren 6">
            <a:extLst>
              <a:ext uri="{FF2B5EF4-FFF2-40B4-BE49-F238E27FC236}">
                <a16:creationId xmlns:a16="http://schemas.microsoft.com/office/drawing/2014/main" id="{AD5415B8-E81E-BC4E-B9A0-0AFDFC83B81C}"/>
              </a:ext>
            </a:extLst>
          </p:cNvPr>
          <p:cNvGrpSpPr/>
          <p:nvPr userDrawn="1"/>
        </p:nvGrpSpPr>
        <p:grpSpPr>
          <a:xfrm>
            <a:off x="1311275" y="1916113"/>
            <a:ext cx="346879" cy="4176712"/>
            <a:chOff x="1311275" y="1916113"/>
            <a:chExt cx="346879" cy="4176712"/>
          </a:xfrm>
        </p:grpSpPr>
        <p:cxnSp>
          <p:nvCxnSpPr>
            <p:cNvPr id="13" name="Gerade Verbindung 12">
              <a:extLst>
                <a:ext uri="{FF2B5EF4-FFF2-40B4-BE49-F238E27FC236}">
                  <a16:creationId xmlns:a16="http://schemas.microsoft.com/office/drawing/2014/main" id="{E7C195AA-3EA2-8A4F-BD57-3D66E0E4BA21}"/>
                </a:ext>
              </a:extLst>
            </p:cNvPr>
            <p:cNvCxnSpPr/>
            <p:nvPr userDrawn="1"/>
          </p:nvCxnSpPr>
          <p:spPr>
            <a:xfrm>
              <a:off x="1343025" y="1916113"/>
              <a:ext cx="0" cy="4176712"/>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Gerade Verbindung 14">
              <a:extLst>
                <a:ext uri="{FF2B5EF4-FFF2-40B4-BE49-F238E27FC236}">
                  <a16:creationId xmlns:a16="http://schemas.microsoft.com/office/drawing/2014/main" id="{774EF391-BC50-DC4A-AD88-8DCAAA86D7D4}"/>
                </a:ext>
              </a:extLst>
            </p:cNvPr>
            <p:cNvCxnSpPr>
              <a:cxnSpLocks/>
            </p:cNvCxnSpPr>
            <p:nvPr userDrawn="1"/>
          </p:nvCxnSpPr>
          <p:spPr>
            <a:xfrm>
              <a:off x="1311275" y="1916113"/>
              <a:ext cx="346879" cy="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Gerade Verbindung 15">
              <a:extLst>
                <a:ext uri="{FF2B5EF4-FFF2-40B4-BE49-F238E27FC236}">
                  <a16:creationId xmlns:a16="http://schemas.microsoft.com/office/drawing/2014/main" id="{CAF8C01A-5813-754A-955D-FE610FA72AC4}"/>
                </a:ext>
              </a:extLst>
            </p:cNvPr>
            <p:cNvCxnSpPr/>
            <p:nvPr userDrawn="1"/>
          </p:nvCxnSpPr>
          <p:spPr>
            <a:xfrm>
              <a:off x="1311275" y="6091238"/>
              <a:ext cx="346879" cy="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 name="Gruppieren 13">
            <a:extLst>
              <a:ext uri="{FF2B5EF4-FFF2-40B4-BE49-F238E27FC236}">
                <a16:creationId xmlns:a16="http://schemas.microsoft.com/office/drawing/2014/main" id="{EECEC032-7460-9244-BA27-CAE9FAE18025}"/>
              </a:ext>
            </a:extLst>
          </p:cNvPr>
          <p:cNvGrpSpPr/>
          <p:nvPr userDrawn="1"/>
        </p:nvGrpSpPr>
        <p:grpSpPr>
          <a:xfrm>
            <a:off x="10531475" y="1926270"/>
            <a:ext cx="351384" cy="4176712"/>
            <a:chOff x="10531475" y="1926270"/>
            <a:chExt cx="351384" cy="4176712"/>
          </a:xfrm>
        </p:grpSpPr>
        <p:cxnSp>
          <p:nvCxnSpPr>
            <p:cNvPr id="17" name="Gerade Verbindung 16">
              <a:extLst>
                <a:ext uri="{FF2B5EF4-FFF2-40B4-BE49-F238E27FC236}">
                  <a16:creationId xmlns:a16="http://schemas.microsoft.com/office/drawing/2014/main" id="{F0133C5A-A140-C14E-8ED4-F935AAC70EC5}"/>
                </a:ext>
              </a:extLst>
            </p:cNvPr>
            <p:cNvCxnSpPr>
              <a:cxnSpLocks/>
            </p:cNvCxnSpPr>
            <p:nvPr userDrawn="1"/>
          </p:nvCxnSpPr>
          <p:spPr>
            <a:xfrm>
              <a:off x="10848975" y="1926270"/>
              <a:ext cx="0" cy="4176712"/>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Gerade Verbindung 17">
              <a:extLst>
                <a:ext uri="{FF2B5EF4-FFF2-40B4-BE49-F238E27FC236}">
                  <a16:creationId xmlns:a16="http://schemas.microsoft.com/office/drawing/2014/main" id="{EF466B24-5AFB-C444-AB10-5ADBC9563EAE}"/>
                </a:ext>
              </a:extLst>
            </p:cNvPr>
            <p:cNvCxnSpPr>
              <a:cxnSpLocks/>
            </p:cNvCxnSpPr>
            <p:nvPr userDrawn="1"/>
          </p:nvCxnSpPr>
          <p:spPr>
            <a:xfrm>
              <a:off x="10535223" y="1926270"/>
              <a:ext cx="346879" cy="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Gerade Verbindung 18">
              <a:extLst>
                <a:ext uri="{FF2B5EF4-FFF2-40B4-BE49-F238E27FC236}">
                  <a16:creationId xmlns:a16="http://schemas.microsoft.com/office/drawing/2014/main" id="{3CAC5377-4B6D-EC44-9A7B-92BB051E6E3A}"/>
                </a:ext>
              </a:extLst>
            </p:cNvPr>
            <p:cNvCxnSpPr>
              <a:cxnSpLocks/>
            </p:cNvCxnSpPr>
            <p:nvPr userDrawn="1"/>
          </p:nvCxnSpPr>
          <p:spPr>
            <a:xfrm>
              <a:off x="10531475" y="6090140"/>
              <a:ext cx="351384" cy="2685"/>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822565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abell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6B0B00-B473-C148-839F-7274585956BE}"/>
              </a:ext>
            </a:extLst>
          </p:cNvPr>
          <p:cNvSpPr>
            <a:spLocks noGrp="1"/>
          </p:cNvSpPr>
          <p:nvPr>
            <p:ph type="title"/>
          </p:nvPr>
        </p:nvSpPr>
        <p:spPr/>
        <p:txBody>
          <a:bodyPr/>
          <a:lstStyle/>
          <a:p>
            <a:r>
              <a:rPr lang="de-DE"/>
              <a:t>Titelmasterformat durch Klicken bearbeiten</a:t>
            </a:r>
            <a:endParaRPr lang="de-AT"/>
          </a:p>
        </p:txBody>
      </p:sp>
      <p:sp>
        <p:nvSpPr>
          <p:cNvPr id="3" name="Datumsplatzhalter 2">
            <a:extLst>
              <a:ext uri="{FF2B5EF4-FFF2-40B4-BE49-F238E27FC236}">
                <a16:creationId xmlns:a16="http://schemas.microsoft.com/office/drawing/2014/main" id="{5F99A2A4-FFC1-A544-85AC-EB5612189680}"/>
              </a:ext>
            </a:extLst>
          </p:cNvPr>
          <p:cNvSpPr>
            <a:spLocks noGrp="1"/>
          </p:cNvSpPr>
          <p:nvPr>
            <p:ph type="dt" sz="half" idx="10"/>
          </p:nvPr>
        </p:nvSpPr>
        <p:spPr/>
        <p:txBody>
          <a:bodyPr/>
          <a:lstStyle/>
          <a:p>
            <a:r>
              <a:rPr lang="de-DE" dirty="0"/>
              <a:t>Thema der Präsentation // 10. April 2018</a:t>
            </a:r>
            <a:endParaRPr lang="de-AT" dirty="0"/>
          </a:p>
        </p:txBody>
      </p:sp>
      <p:sp>
        <p:nvSpPr>
          <p:cNvPr id="4" name="Fußzeilenplatzhalter 3">
            <a:extLst>
              <a:ext uri="{FF2B5EF4-FFF2-40B4-BE49-F238E27FC236}">
                <a16:creationId xmlns:a16="http://schemas.microsoft.com/office/drawing/2014/main" id="{EA2B9B5E-4A38-854D-85AE-B07BD4EFA8C4}"/>
              </a:ext>
            </a:extLst>
          </p:cNvPr>
          <p:cNvSpPr>
            <a:spLocks noGrp="1"/>
          </p:cNvSpPr>
          <p:nvPr>
            <p:ph type="ftr" sz="quarter" idx="11"/>
          </p:nvPr>
        </p:nvSpPr>
        <p:spPr/>
        <p:txBody>
          <a:bodyPr/>
          <a:lstStyle/>
          <a:p>
            <a:r>
              <a:rPr lang="de-AT" dirty="0"/>
              <a:t>Dienststelle</a:t>
            </a:r>
          </a:p>
        </p:txBody>
      </p:sp>
      <p:sp>
        <p:nvSpPr>
          <p:cNvPr id="5" name="Foliennummernplatzhalter 4">
            <a:extLst>
              <a:ext uri="{FF2B5EF4-FFF2-40B4-BE49-F238E27FC236}">
                <a16:creationId xmlns:a16="http://schemas.microsoft.com/office/drawing/2014/main" id="{1A70A034-B8B1-C443-BB39-453FC81A473C}"/>
              </a:ext>
            </a:extLst>
          </p:cNvPr>
          <p:cNvSpPr>
            <a:spLocks noGrp="1"/>
          </p:cNvSpPr>
          <p:nvPr>
            <p:ph type="sldNum" sz="quarter" idx="12"/>
          </p:nvPr>
        </p:nvSpPr>
        <p:spPr/>
        <p:txBody>
          <a:bodyPr/>
          <a:lstStyle/>
          <a:p>
            <a:r>
              <a:rPr lang="de-AT" dirty="0"/>
              <a:t>Seite </a:t>
            </a:r>
            <a:fld id="{840E6F71-C585-6B46-81AE-EEDDC32569D3}" type="slidenum">
              <a:rPr lang="de-AT" smtClean="0"/>
              <a:pPr/>
              <a:t>‹Nr.›</a:t>
            </a:fld>
            <a:endParaRPr lang="de-AT" dirty="0"/>
          </a:p>
        </p:txBody>
      </p:sp>
      <p:sp>
        <p:nvSpPr>
          <p:cNvPr id="11" name="Textplatzhalter 10">
            <a:extLst>
              <a:ext uri="{FF2B5EF4-FFF2-40B4-BE49-F238E27FC236}">
                <a16:creationId xmlns:a16="http://schemas.microsoft.com/office/drawing/2014/main" id="{404FF6D8-B77C-EE4A-AB4F-5CA8076B7067}"/>
              </a:ext>
            </a:extLst>
          </p:cNvPr>
          <p:cNvSpPr>
            <a:spLocks noGrp="1"/>
          </p:cNvSpPr>
          <p:nvPr>
            <p:ph type="body" sz="quarter" idx="14"/>
          </p:nvPr>
        </p:nvSpPr>
        <p:spPr>
          <a:xfrm>
            <a:off x="1343025" y="6145298"/>
            <a:ext cx="9505950" cy="169862"/>
          </a:xfrm>
        </p:spPr>
        <p:txBody>
          <a:bodyPr/>
          <a:lstStyle>
            <a:lvl1pPr marL="0" indent="0">
              <a:buFontTx/>
              <a:buNone/>
              <a:defRPr sz="900" b="0" i="1" baseline="0"/>
            </a:lvl1pPr>
          </a:lstStyle>
          <a:p>
            <a:pPr lvl="0"/>
            <a:r>
              <a:rPr lang="de-DE"/>
              <a:t>Formatvorlagen des Textmasters bearbeiten</a:t>
            </a:r>
          </a:p>
        </p:txBody>
      </p:sp>
      <p:sp>
        <p:nvSpPr>
          <p:cNvPr id="8" name="Tabellenplatzhalter 7">
            <a:extLst>
              <a:ext uri="{FF2B5EF4-FFF2-40B4-BE49-F238E27FC236}">
                <a16:creationId xmlns:a16="http://schemas.microsoft.com/office/drawing/2014/main" id="{834322B3-1DC9-054E-BF8C-0BF354D1B4B0}"/>
              </a:ext>
            </a:extLst>
          </p:cNvPr>
          <p:cNvSpPr>
            <a:spLocks noGrp="1"/>
          </p:cNvSpPr>
          <p:nvPr>
            <p:ph type="tbl" sz="quarter" idx="15"/>
          </p:nvPr>
        </p:nvSpPr>
        <p:spPr>
          <a:xfrm>
            <a:off x="1343025" y="1916113"/>
            <a:ext cx="9505950" cy="4176712"/>
          </a:xfrm>
        </p:spPr>
        <p:txBody>
          <a:bodyPr/>
          <a:lstStyle/>
          <a:p>
            <a:r>
              <a:rPr lang="de-DE" dirty="0"/>
              <a:t>Tabelle durch Klicken auf Symbol hinzufügen</a:t>
            </a:r>
            <a:endParaRPr lang="de-AT" dirty="0"/>
          </a:p>
        </p:txBody>
      </p:sp>
    </p:spTree>
    <p:extLst>
      <p:ext uri="{BB962C8B-B14F-4D97-AF65-F5344CB8AC3E}">
        <p14:creationId xmlns:p14="http://schemas.microsoft.com/office/powerpoint/2010/main" val="36667510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Vikaria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12AAD5-1DA8-844E-A14F-6EF6CA536E6B}"/>
              </a:ext>
            </a:extLst>
          </p:cNvPr>
          <p:cNvSpPr>
            <a:spLocks noGrp="1"/>
          </p:cNvSpPr>
          <p:nvPr>
            <p:ph type="title"/>
          </p:nvPr>
        </p:nvSpPr>
        <p:spPr/>
        <p:txBody>
          <a:bodyPr/>
          <a:lstStyle/>
          <a:p>
            <a:r>
              <a:rPr lang="de-DE"/>
              <a:t>Titelmasterformat durch Klicken bearbeiten</a:t>
            </a:r>
            <a:endParaRPr lang="de-AT"/>
          </a:p>
        </p:txBody>
      </p:sp>
      <p:sp>
        <p:nvSpPr>
          <p:cNvPr id="7" name="Textplatzhalter 6">
            <a:extLst>
              <a:ext uri="{FF2B5EF4-FFF2-40B4-BE49-F238E27FC236}">
                <a16:creationId xmlns:a16="http://schemas.microsoft.com/office/drawing/2014/main" id="{33B4240D-91C2-7047-83DD-0B20D8BD6662}"/>
              </a:ext>
            </a:extLst>
          </p:cNvPr>
          <p:cNvSpPr>
            <a:spLocks noGrp="1"/>
          </p:cNvSpPr>
          <p:nvPr>
            <p:ph type="body" sz="quarter" idx="13"/>
          </p:nvPr>
        </p:nvSpPr>
        <p:spPr>
          <a:xfrm>
            <a:off x="1343025" y="1916113"/>
            <a:ext cx="6128290" cy="4176712"/>
          </a:xfrm>
        </p:spPr>
        <p:txBody>
          <a:bodyPr/>
          <a:lstStyle>
            <a:lvl1pPr marL="0" indent="0">
              <a:buFontTx/>
              <a:buNone/>
              <a:defRPr/>
            </a:lvl1pPr>
          </a:lstStyle>
          <a:p>
            <a:pPr lvl="0"/>
            <a:r>
              <a:rPr lang="de-DE"/>
              <a:t>Formatvorlagen des Textmasters bearbeiten</a:t>
            </a:r>
          </a:p>
        </p:txBody>
      </p:sp>
      <p:sp>
        <p:nvSpPr>
          <p:cNvPr id="9" name="Bildplatzhalter 8">
            <a:extLst>
              <a:ext uri="{FF2B5EF4-FFF2-40B4-BE49-F238E27FC236}">
                <a16:creationId xmlns:a16="http://schemas.microsoft.com/office/drawing/2014/main" id="{D6B86E1A-2E5D-994A-9274-DDFC4BB1217A}"/>
              </a:ext>
            </a:extLst>
          </p:cNvPr>
          <p:cNvSpPr>
            <a:spLocks noGrp="1"/>
          </p:cNvSpPr>
          <p:nvPr>
            <p:ph type="pic" sz="quarter" idx="14"/>
          </p:nvPr>
        </p:nvSpPr>
        <p:spPr>
          <a:xfrm>
            <a:off x="7616283" y="549275"/>
            <a:ext cx="3880390" cy="5543550"/>
          </a:xfrm>
        </p:spPr>
        <p:txBody>
          <a:bodyPr/>
          <a:lstStyle/>
          <a:p>
            <a:r>
              <a:rPr lang="de-DE" dirty="0"/>
              <a:t>Bild durch Klicken auf Symbol hinzufügen</a:t>
            </a:r>
            <a:endParaRPr lang="de-AT" dirty="0"/>
          </a:p>
        </p:txBody>
      </p:sp>
      <p:sp>
        <p:nvSpPr>
          <p:cNvPr id="6" name="Datumsplatzhalter 5">
            <a:extLst>
              <a:ext uri="{FF2B5EF4-FFF2-40B4-BE49-F238E27FC236}">
                <a16:creationId xmlns:a16="http://schemas.microsoft.com/office/drawing/2014/main" id="{85D14713-827E-F942-BBF0-E98A36B1FD30}"/>
              </a:ext>
            </a:extLst>
          </p:cNvPr>
          <p:cNvSpPr>
            <a:spLocks noGrp="1"/>
          </p:cNvSpPr>
          <p:nvPr>
            <p:ph type="dt" sz="half" idx="15"/>
          </p:nvPr>
        </p:nvSpPr>
        <p:spPr/>
        <p:txBody>
          <a:bodyPr/>
          <a:lstStyle/>
          <a:p>
            <a:r>
              <a:rPr lang="de-DE" dirty="0"/>
              <a:t>Thema der Präsentation // 10. April 2018</a:t>
            </a:r>
            <a:endParaRPr lang="de-AT" dirty="0"/>
          </a:p>
        </p:txBody>
      </p:sp>
      <p:sp>
        <p:nvSpPr>
          <p:cNvPr id="8" name="Fußzeilenplatzhalter 7">
            <a:extLst>
              <a:ext uri="{FF2B5EF4-FFF2-40B4-BE49-F238E27FC236}">
                <a16:creationId xmlns:a16="http://schemas.microsoft.com/office/drawing/2014/main" id="{3D98CF2D-89EF-3B4F-A450-10809B0EABC4}"/>
              </a:ext>
            </a:extLst>
          </p:cNvPr>
          <p:cNvSpPr>
            <a:spLocks noGrp="1"/>
          </p:cNvSpPr>
          <p:nvPr>
            <p:ph type="ftr" sz="quarter" idx="16"/>
          </p:nvPr>
        </p:nvSpPr>
        <p:spPr/>
        <p:txBody>
          <a:bodyPr/>
          <a:lstStyle/>
          <a:p>
            <a:r>
              <a:rPr lang="de-AT" dirty="0"/>
              <a:t>Dienststelle</a:t>
            </a:r>
          </a:p>
        </p:txBody>
      </p:sp>
      <p:sp>
        <p:nvSpPr>
          <p:cNvPr id="10" name="Foliennummernplatzhalter 9">
            <a:extLst>
              <a:ext uri="{FF2B5EF4-FFF2-40B4-BE49-F238E27FC236}">
                <a16:creationId xmlns:a16="http://schemas.microsoft.com/office/drawing/2014/main" id="{90381FE3-C591-9B4A-AE00-78F91BFBB7BC}"/>
              </a:ext>
            </a:extLst>
          </p:cNvPr>
          <p:cNvSpPr>
            <a:spLocks noGrp="1"/>
          </p:cNvSpPr>
          <p:nvPr>
            <p:ph type="sldNum" sz="quarter" idx="17"/>
          </p:nvPr>
        </p:nvSpPr>
        <p:spPr/>
        <p:txBody>
          <a:bodyPr/>
          <a:lstStyle/>
          <a:p>
            <a:r>
              <a:rPr lang="de-AT" dirty="0"/>
              <a:t>Seite </a:t>
            </a:r>
            <a:fld id="{840E6F71-C585-6B46-81AE-EEDDC32569D3}" type="slidenum">
              <a:rPr lang="de-AT" smtClean="0"/>
              <a:pPr/>
              <a:t>‹Nr.›</a:t>
            </a:fld>
            <a:endParaRPr lang="de-AT" dirty="0"/>
          </a:p>
        </p:txBody>
      </p:sp>
    </p:spTree>
    <p:extLst>
      <p:ext uri="{BB962C8B-B14F-4D97-AF65-F5344CB8AC3E}">
        <p14:creationId xmlns:p14="http://schemas.microsoft.com/office/powerpoint/2010/main" val="7629760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888148D-1D18-8245-8D83-340C6D78211D}"/>
              </a:ext>
            </a:extLst>
          </p:cNvPr>
          <p:cNvSpPr>
            <a:spLocks noGrp="1"/>
          </p:cNvSpPr>
          <p:nvPr>
            <p:ph type="title"/>
          </p:nvPr>
        </p:nvSpPr>
        <p:spPr/>
        <p:txBody>
          <a:bodyPr/>
          <a:lstStyle/>
          <a:p>
            <a:r>
              <a:rPr lang="de-DE"/>
              <a:t>Titelmasterformat durch Klicken bearbeiten</a:t>
            </a:r>
            <a:endParaRPr lang="de-AT"/>
          </a:p>
        </p:txBody>
      </p:sp>
      <p:sp>
        <p:nvSpPr>
          <p:cNvPr id="3" name="Datumsplatzhalter 2">
            <a:extLst>
              <a:ext uri="{FF2B5EF4-FFF2-40B4-BE49-F238E27FC236}">
                <a16:creationId xmlns:a16="http://schemas.microsoft.com/office/drawing/2014/main" id="{03360D55-FC2C-5A45-B3C3-7074FD691603}"/>
              </a:ext>
            </a:extLst>
          </p:cNvPr>
          <p:cNvSpPr>
            <a:spLocks noGrp="1"/>
          </p:cNvSpPr>
          <p:nvPr>
            <p:ph type="dt" sz="half" idx="10"/>
          </p:nvPr>
        </p:nvSpPr>
        <p:spPr/>
        <p:txBody>
          <a:bodyPr/>
          <a:lstStyle/>
          <a:p>
            <a:r>
              <a:rPr lang="de-DE" dirty="0"/>
              <a:t>Thema der Präsentation // 10. April 2018</a:t>
            </a:r>
            <a:endParaRPr lang="de-AT" dirty="0"/>
          </a:p>
        </p:txBody>
      </p:sp>
      <p:sp>
        <p:nvSpPr>
          <p:cNvPr id="4" name="Fußzeilenplatzhalter 3">
            <a:extLst>
              <a:ext uri="{FF2B5EF4-FFF2-40B4-BE49-F238E27FC236}">
                <a16:creationId xmlns:a16="http://schemas.microsoft.com/office/drawing/2014/main" id="{7D1DEFF4-3EC1-F54B-AB33-5B689C39B35E}"/>
              </a:ext>
            </a:extLst>
          </p:cNvPr>
          <p:cNvSpPr>
            <a:spLocks noGrp="1"/>
          </p:cNvSpPr>
          <p:nvPr>
            <p:ph type="ftr" sz="quarter" idx="11"/>
          </p:nvPr>
        </p:nvSpPr>
        <p:spPr/>
        <p:txBody>
          <a:bodyPr/>
          <a:lstStyle/>
          <a:p>
            <a:r>
              <a:rPr lang="de-AT" dirty="0"/>
              <a:t>Dienststelle</a:t>
            </a:r>
          </a:p>
        </p:txBody>
      </p:sp>
      <p:sp>
        <p:nvSpPr>
          <p:cNvPr id="5" name="Foliennummernplatzhalter 4">
            <a:extLst>
              <a:ext uri="{FF2B5EF4-FFF2-40B4-BE49-F238E27FC236}">
                <a16:creationId xmlns:a16="http://schemas.microsoft.com/office/drawing/2014/main" id="{064E2BE6-AECA-F64B-81C7-74A4AFA4E80C}"/>
              </a:ext>
            </a:extLst>
          </p:cNvPr>
          <p:cNvSpPr>
            <a:spLocks noGrp="1"/>
          </p:cNvSpPr>
          <p:nvPr>
            <p:ph type="sldNum" sz="quarter" idx="12"/>
          </p:nvPr>
        </p:nvSpPr>
        <p:spPr/>
        <p:txBody>
          <a:bodyPr/>
          <a:lstStyle/>
          <a:p>
            <a:r>
              <a:rPr lang="de-AT" dirty="0"/>
              <a:t>Seite </a:t>
            </a:r>
            <a:fld id="{840E6F71-C585-6B46-81AE-EEDDC32569D3}" type="slidenum">
              <a:rPr lang="de-AT" smtClean="0"/>
              <a:pPr/>
              <a:t>‹Nr.›</a:t>
            </a:fld>
            <a:endParaRPr lang="de-AT" dirty="0"/>
          </a:p>
        </p:txBody>
      </p:sp>
    </p:spTree>
    <p:extLst>
      <p:ext uri="{BB962C8B-B14F-4D97-AF65-F5344CB8AC3E}">
        <p14:creationId xmlns:p14="http://schemas.microsoft.com/office/powerpoint/2010/main" val="1401333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4F454D2B-EE9B-FC4A-AF5F-5401ED91723F}"/>
              </a:ext>
            </a:extLst>
          </p:cNvPr>
          <p:cNvSpPr>
            <a:spLocks noGrp="1"/>
          </p:cNvSpPr>
          <p:nvPr>
            <p:ph type="title"/>
          </p:nvPr>
        </p:nvSpPr>
        <p:spPr>
          <a:xfrm>
            <a:off x="695325" y="549274"/>
            <a:ext cx="10801350" cy="1079501"/>
          </a:xfrm>
          <a:prstGeom prst="rect">
            <a:avLst/>
          </a:prstGeom>
        </p:spPr>
        <p:txBody>
          <a:bodyPr vert="horz" lIns="0" tIns="0" rIns="0" bIns="0" rtlCol="0" anchor="b" anchorCtr="0">
            <a:noAutofit/>
          </a:bodyPr>
          <a:lstStyle/>
          <a:p>
            <a:r>
              <a:rPr lang="de-DE" dirty="0"/>
              <a:t>Mastertitelformat bearbeiten</a:t>
            </a:r>
            <a:endParaRPr lang="de-AT" dirty="0"/>
          </a:p>
        </p:txBody>
      </p:sp>
      <p:sp>
        <p:nvSpPr>
          <p:cNvPr id="3" name="Textplatzhalter 2">
            <a:extLst>
              <a:ext uri="{FF2B5EF4-FFF2-40B4-BE49-F238E27FC236}">
                <a16:creationId xmlns:a16="http://schemas.microsoft.com/office/drawing/2014/main" id="{2F7348E6-DB72-8447-B692-52032884DF32}"/>
              </a:ext>
            </a:extLst>
          </p:cNvPr>
          <p:cNvSpPr>
            <a:spLocks noGrp="1"/>
          </p:cNvSpPr>
          <p:nvPr>
            <p:ph type="body" idx="1"/>
          </p:nvPr>
        </p:nvSpPr>
        <p:spPr>
          <a:xfrm>
            <a:off x="695325" y="1916113"/>
            <a:ext cx="10801350" cy="4176712"/>
          </a:xfrm>
          <a:prstGeom prst="rect">
            <a:avLst/>
          </a:prstGeom>
        </p:spPr>
        <p:txBody>
          <a:bodyPr vert="horz" lIns="0" tIns="0" rIns="0" bIns="0" rtlCol="0">
            <a:noAutofit/>
          </a:bodyPr>
          <a:lstStyle/>
          <a:p>
            <a:pPr lvl="0"/>
            <a:r>
              <a:rPr lang="de-DE" dirty="0"/>
              <a:t>Formatvorlagen des Textmasters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4" name="Datumsplatzhalter 3">
            <a:extLst>
              <a:ext uri="{FF2B5EF4-FFF2-40B4-BE49-F238E27FC236}">
                <a16:creationId xmlns:a16="http://schemas.microsoft.com/office/drawing/2014/main" id="{FE70D094-07BD-1B4D-8150-4EB817FBA7DF}"/>
              </a:ext>
            </a:extLst>
          </p:cNvPr>
          <p:cNvSpPr>
            <a:spLocks noGrp="1"/>
          </p:cNvSpPr>
          <p:nvPr>
            <p:ph type="dt" sz="half" idx="2"/>
          </p:nvPr>
        </p:nvSpPr>
        <p:spPr>
          <a:xfrm>
            <a:off x="695324" y="173565"/>
            <a:ext cx="10801349" cy="365125"/>
          </a:xfrm>
          <a:prstGeom prst="rect">
            <a:avLst/>
          </a:prstGeom>
        </p:spPr>
        <p:txBody>
          <a:bodyPr vert="horz" lIns="0" tIns="0" rIns="0" bIns="0" rtlCol="0" anchor="ctr"/>
          <a:lstStyle>
            <a:lvl1pPr algn="l">
              <a:defRPr sz="900" baseline="0">
                <a:solidFill>
                  <a:schemeClr val="tx1"/>
                </a:solidFill>
              </a:defRPr>
            </a:lvl1pPr>
          </a:lstStyle>
          <a:p>
            <a:r>
              <a:rPr lang="de-DE" dirty="0"/>
              <a:t>Thema der Präsentation // 10. April 2018</a:t>
            </a:r>
            <a:endParaRPr lang="de-AT" dirty="0"/>
          </a:p>
        </p:txBody>
      </p:sp>
      <p:sp>
        <p:nvSpPr>
          <p:cNvPr id="5" name="Fußzeilenplatzhalter 4">
            <a:extLst>
              <a:ext uri="{FF2B5EF4-FFF2-40B4-BE49-F238E27FC236}">
                <a16:creationId xmlns:a16="http://schemas.microsoft.com/office/drawing/2014/main" id="{BBCC94B7-3867-5A4F-ACB2-4A266371C802}"/>
              </a:ext>
            </a:extLst>
          </p:cNvPr>
          <p:cNvSpPr>
            <a:spLocks noGrp="1"/>
          </p:cNvSpPr>
          <p:nvPr>
            <p:ph type="ftr" sz="quarter" idx="3"/>
          </p:nvPr>
        </p:nvSpPr>
        <p:spPr>
          <a:xfrm>
            <a:off x="2743200" y="6356350"/>
            <a:ext cx="5410200" cy="365125"/>
          </a:xfrm>
          <a:prstGeom prst="rect">
            <a:avLst/>
          </a:prstGeom>
        </p:spPr>
        <p:txBody>
          <a:bodyPr vert="horz" lIns="0" tIns="0" rIns="0" bIns="0" rtlCol="0" anchor="ctr"/>
          <a:lstStyle>
            <a:lvl1pPr algn="l">
              <a:defRPr sz="900" b="0" i="0" cap="all" baseline="0">
                <a:solidFill>
                  <a:schemeClr val="tx1"/>
                </a:solidFill>
              </a:defRPr>
            </a:lvl1pPr>
          </a:lstStyle>
          <a:p>
            <a:r>
              <a:rPr lang="de-AT" dirty="0"/>
              <a:t>Dienststelle</a:t>
            </a:r>
          </a:p>
        </p:txBody>
      </p:sp>
      <p:sp>
        <p:nvSpPr>
          <p:cNvPr id="6" name="Foliennummernplatzhalter 5">
            <a:extLst>
              <a:ext uri="{FF2B5EF4-FFF2-40B4-BE49-F238E27FC236}">
                <a16:creationId xmlns:a16="http://schemas.microsoft.com/office/drawing/2014/main" id="{55F06DB2-F243-AF44-B4EA-A0298A4BDC05}"/>
              </a:ext>
            </a:extLst>
          </p:cNvPr>
          <p:cNvSpPr>
            <a:spLocks noGrp="1"/>
          </p:cNvSpPr>
          <p:nvPr>
            <p:ph type="sldNum" sz="quarter" idx="4"/>
          </p:nvPr>
        </p:nvSpPr>
        <p:spPr>
          <a:xfrm>
            <a:off x="8610599" y="6356350"/>
            <a:ext cx="2886075" cy="365125"/>
          </a:xfrm>
          <a:prstGeom prst="rect">
            <a:avLst/>
          </a:prstGeom>
        </p:spPr>
        <p:txBody>
          <a:bodyPr vert="horz" lIns="0" tIns="0" rIns="0" bIns="0" rtlCol="0" anchor="ctr"/>
          <a:lstStyle>
            <a:lvl1pPr algn="r">
              <a:defRPr sz="900" baseline="0">
                <a:solidFill>
                  <a:schemeClr val="tx1"/>
                </a:solidFill>
              </a:defRPr>
            </a:lvl1pPr>
          </a:lstStyle>
          <a:p>
            <a:r>
              <a:rPr lang="de-AT" dirty="0"/>
              <a:t>Seite </a:t>
            </a:r>
            <a:fld id="{840E6F71-C585-6B46-81AE-EEDDC32569D3}" type="slidenum">
              <a:rPr lang="de-AT" smtClean="0"/>
              <a:pPr/>
              <a:t>‹Nr.›</a:t>
            </a:fld>
            <a:endParaRPr lang="de-AT" dirty="0"/>
          </a:p>
        </p:txBody>
      </p:sp>
      <p:cxnSp>
        <p:nvCxnSpPr>
          <p:cNvPr id="7" name="Gerade Verbindung 6">
            <a:extLst>
              <a:ext uri="{FF2B5EF4-FFF2-40B4-BE49-F238E27FC236}">
                <a16:creationId xmlns:a16="http://schemas.microsoft.com/office/drawing/2014/main" id="{1115854B-383D-9449-9942-AEF557E2831D}"/>
              </a:ext>
            </a:extLst>
          </p:cNvPr>
          <p:cNvCxnSpPr/>
          <p:nvPr/>
        </p:nvCxnSpPr>
        <p:spPr>
          <a:xfrm>
            <a:off x="695325" y="1628776"/>
            <a:ext cx="10801350" cy="0"/>
          </a:xfrm>
          <a:prstGeom prst="line">
            <a:avLst/>
          </a:prstGeom>
          <a:ln w="9525"/>
        </p:spPr>
        <p:style>
          <a:lnRef idx="1">
            <a:schemeClr val="accent1"/>
          </a:lnRef>
          <a:fillRef idx="0">
            <a:schemeClr val="accent1"/>
          </a:fillRef>
          <a:effectRef idx="0">
            <a:schemeClr val="accent1"/>
          </a:effectRef>
          <a:fontRef idx="minor">
            <a:schemeClr val="tx1"/>
          </a:fontRef>
        </p:style>
      </p:cxnSp>
      <p:cxnSp>
        <p:nvCxnSpPr>
          <p:cNvPr id="8" name="Gerade Verbindung 7">
            <a:extLst>
              <a:ext uri="{FF2B5EF4-FFF2-40B4-BE49-F238E27FC236}">
                <a16:creationId xmlns:a16="http://schemas.microsoft.com/office/drawing/2014/main" id="{7FCBDA9E-BD15-3549-A0CE-6C27EA0B384D}"/>
              </a:ext>
            </a:extLst>
          </p:cNvPr>
          <p:cNvCxnSpPr/>
          <p:nvPr/>
        </p:nvCxnSpPr>
        <p:spPr>
          <a:xfrm>
            <a:off x="695324" y="6417680"/>
            <a:ext cx="10801350" cy="0"/>
          </a:xfrm>
          <a:prstGeom prst="line">
            <a:avLst/>
          </a:prstGeom>
          <a:ln w="9525"/>
        </p:spPr>
        <p:style>
          <a:lnRef idx="1">
            <a:schemeClr val="accent1"/>
          </a:lnRef>
          <a:fillRef idx="0">
            <a:schemeClr val="accent1"/>
          </a:fillRef>
          <a:effectRef idx="0">
            <a:schemeClr val="accent1"/>
          </a:effectRef>
          <a:fontRef idx="minor">
            <a:schemeClr val="tx1"/>
          </a:fontRef>
        </p:style>
      </p:cxnSp>
      <p:cxnSp>
        <p:nvCxnSpPr>
          <p:cNvPr id="9" name="Gerade Verbindung 8">
            <a:extLst>
              <a:ext uri="{FF2B5EF4-FFF2-40B4-BE49-F238E27FC236}">
                <a16:creationId xmlns:a16="http://schemas.microsoft.com/office/drawing/2014/main" id="{E796D5D2-FCCC-8D41-8C8F-DC677AF11FC0}"/>
              </a:ext>
            </a:extLst>
          </p:cNvPr>
          <p:cNvCxnSpPr/>
          <p:nvPr/>
        </p:nvCxnSpPr>
        <p:spPr>
          <a:xfrm>
            <a:off x="695325" y="6641889"/>
            <a:ext cx="10801350" cy="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sp>
        <p:nvSpPr>
          <p:cNvPr id="10" name="Textfeld 9">
            <a:extLst>
              <a:ext uri="{FF2B5EF4-FFF2-40B4-BE49-F238E27FC236}">
                <a16:creationId xmlns:a16="http://schemas.microsoft.com/office/drawing/2014/main" id="{9485C858-A67E-E947-9AEF-58AFE53ADBCB}"/>
              </a:ext>
            </a:extLst>
          </p:cNvPr>
          <p:cNvSpPr txBox="1"/>
          <p:nvPr/>
        </p:nvSpPr>
        <p:spPr>
          <a:xfrm>
            <a:off x="695323" y="6356350"/>
            <a:ext cx="2047877" cy="365125"/>
          </a:xfrm>
          <a:prstGeom prst="rect">
            <a:avLst/>
          </a:prstGeom>
          <a:noFill/>
        </p:spPr>
        <p:txBody>
          <a:bodyPr wrap="square" lIns="0" tIns="0" rIns="0" bIns="0" rtlCol="0" anchor="ctr" anchorCtr="0">
            <a:noAutofit/>
          </a:bodyPr>
          <a:lstStyle/>
          <a:p>
            <a:r>
              <a:rPr lang="de-AT" sz="900" b="1" i="0" cap="all" baseline="0" dirty="0"/>
              <a:t>Katholische Kirche </a:t>
            </a:r>
            <a:r>
              <a:rPr lang="de-AT" sz="900" cap="all" baseline="0" dirty="0"/>
              <a:t>Erzdiözese Wien //</a:t>
            </a:r>
          </a:p>
        </p:txBody>
      </p:sp>
    </p:spTree>
    <p:extLst>
      <p:ext uri="{BB962C8B-B14F-4D97-AF65-F5344CB8AC3E}">
        <p14:creationId xmlns:p14="http://schemas.microsoft.com/office/powerpoint/2010/main" val="2047637644"/>
      </p:ext>
    </p:extLst>
  </p:cSld>
  <p:clrMap bg1="lt1" tx1="dk1" bg2="lt2" tx2="dk2" accent1="accent1" accent2="accent2" accent3="accent3" accent4="accent4" accent5="accent5" accent6="accent6" hlink="hlink" folHlink="folHlink"/>
  <p:sldLayoutIdLst>
    <p:sldLayoutId id="2147483686" r:id="rId1"/>
    <p:sldLayoutId id="2147483699" r:id="rId2"/>
    <p:sldLayoutId id="2147483698" r:id="rId3"/>
    <p:sldLayoutId id="214748371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8" r:id="rId21"/>
    <p:sldLayoutId id="2147483716" r:id="rId22"/>
    <p:sldLayoutId id="2147483717" r:id="rId23"/>
    <p:sldLayoutId id="2147483720" r:id="rId24"/>
  </p:sldLayoutIdLst>
  <p:hf hdr="0"/>
  <p:txStyles>
    <p:titleStyle>
      <a:lvl1pPr algn="l" defTabSz="914400" rtl="0" eaLnBrk="1" latinLnBrk="0" hangingPunct="1">
        <a:lnSpc>
          <a:spcPct val="90000"/>
        </a:lnSpc>
        <a:spcBef>
          <a:spcPct val="0"/>
        </a:spcBef>
        <a:buNone/>
        <a:defRPr sz="2300" b="1" i="0" kern="1200" cap="all" baseline="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0"/>
        </a:spcBef>
        <a:buClr>
          <a:schemeClr val="accent1"/>
        </a:buClr>
        <a:buFont typeface="Wingdings" pitchFamily="2" charset="2"/>
        <a:buChar char="§"/>
        <a:defRPr sz="1900" kern="1200" baseline="0">
          <a:solidFill>
            <a:schemeClr val="tx1"/>
          </a:solidFill>
          <a:latin typeface="+mn-lt"/>
          <a:ea typeface="+mn-ea"/>
          <a:cs typeface="+mn-cs"/>
        </a:defRPr>
      </a:lvl1pPr>
      <a:lvl2pPr marL="6858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2pPr>
      <a:lvl3pPr marL="11430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3pPr>
      <a:lvl4pPr marL="16002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4pPr>
      <a:lvl5pPr marL="20574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F26B43"/>
          </p15:clr>
        </p15:guide>
        <p15:guide id="2" pos="7242" userDrawn="1">
          <p15:clr>
            <a:srgbClr val="F26B43"/>
          </p15:clr>
        </p15:guide>
        <p15:guide id="3" pos="438" userDrawn="1">
          <p15:clr>
            <a:srgbClr val="F26B43"/>
          </p15:clr>
        </p15:guide>
        <p15:guide id="4" pos="6834" userDrawn="1">
          <p15:clr>
            <a:srgbClr val="F26B43"/>
          </p15:clr>
        </p15:guide>
        <p15:guide id="5" pos="846" userDrawn="1">
          <p15:clr>
            <a:srgbClr val="F26B43"/>
          </p15:clr>
        </p15:guide>
        <p15:guide id="6" orient="horz" pos="346" userDrawn="1">
          <p15:clr>
            <a:srgbClr val="F26B43"/>
          </p15:clr>
        </p15:guide>
        <p15:guide id="7" orient="horz" pos="1026" userDrawn="1">
          <p15:clr>
            <a:srgbClr val="F26B43"/>
          </p15:clr>
        </p15:guide>
        <p15:guide id="8" orient="horz" pos="1207" userDrawn="1">
          <p15:clr>
            <a:srgbClr val="F26B43"/>
          </p15:clr>
        </p15:guide>
        <p15:guide id="9" orient="horz" pos="2160" userDrawn="1">
          <p15:clr>
            <a:srgbClr val="F26B43"/>
          </p15:clr>
        </p15:guide>
        <p15:guide id="10" orient="horz" pos="3838"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image" Target="../media/image4.jp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0.xml"/><Relationship Id="rId5" Type="http://schemas.openxmlformats.org/officeDocument/2006/relationships/image" Target="../media/image6.jpg"/><Relationship Id="rId4" Type="http://schemas.openxmlformats.org/officeDocument/2006/relationships/image" Target="../media/image5.jp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0.xml"/><Relationship Id="rId5" Type="http://schemas.openxmlformats.org/officeDocument/2006/relationships/image" Target="../media/image8.jpg"/><Relationship Id="rId4" Type="http://schemas.openxmlformats.org/officeDocument/2006/relationships/image" Target="../media/image7.jp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0.xml"/><Relationship Id="rId5" Type="http://schemas.openxmlformats.org/officeDocument/2006/relationships/image" Target="../media/image10.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0.xml"/><Relationship Id="rId6" Type="http://schemas.microsoft.com/office/2007/relationships/hdphoto" Target="../media/hdphoto1.wdp"/><Relationship Id="rId5" Type="http://schemas.openxmlformats.org/officeDocument/2006/relationships/image" Target="../media/image12.png"/><Relationship Id="rId4" Type="http://schemas.openxmlformats.org/officeDocument/2006/relationships/image" Target="../media/image11.jp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Bildplatzhalter 6">
            <a:extLst>
              <a:ext uri="{FF2B5EF4-FFF2-40B4-BE49-F238E27FC236}">
                <a16:creationId xmlns:a16="http://schemas.microsoft.com/office/drawing/2014/main" id="{C626A058-15EB-534E-99FE-6D2CF02E69BF}"/>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a:ext>
            </a:extLst>
          </a:blip>
          <a:srcRect l="-3191" r="-3191"/>
          <a:stretch/>
        </p:blipFill>
        <p:spPr/>
      </p:pic>
      <p:sp>
        <p:nvSpPr>
          <p:cNvPr id="29" name="Textplatzhalter 28">
            <a:extLst>
              <a:ext uri="{FF2B5EF4-FFF2-40B4-BE49-F238E27FC236}">
                <a16:creationId xmlns:a16="http://schemas.microsoft.com/office/drawing/2014/main" id="{042BA6C5-9033-7841-8B70-F11A2DC03D02}"/>
              </a:ext>
            </a:extLst>
          </p:cNvPr>
          <p:cNvSpPr>
            <a:spLocks noGrp="1"/>
          </p:cNvSpPr>
          <p:nvPr>
            <p:ph type="body" sz="quarter" idx="11"/>
          </p:nvPr>
        </p:nvSpPr>
        <p:spPr>
          <a:xfrm>
            <a:off x="3467099" y="2750004"/>
            <a:ext cx="7381875" cy="1654527"/>
          </a:xfrm>
        </p:spPr>
        <p:txBody>
          <a:bodyPr/>
          <a:lstStyle/>
          <a:p>
            <a:r>
              <a:rPr lang="de-AT" dirty="0"/>
              <a:t>Herzlich</a:t>
            </a:r>
          </a:p>
          <a:p>
            <a:r>
              <a:rPr lang="de-AT" dirty="0">
                <a:solidFill>
                  <a:srgbClr val="C00000"/>
                </a:solidFill>
              </a:rPr>
              <a:t>Willkommen</a:t>
            </a:r>
          </a:p>
        </p:txBody>
      </p:sp>
      <p:sp>
        <p:nvSpPr>
          <p:cNvPr id="28" name="Untertitel 27">
            <a:extLst>
              <a:ext uri="{FF2B5EF4-FFF2-40B4-BE49-F238E27FC236}">
                <a16:creationId xmlns:a16="http://schemas.microsoft.com/office/drawing/2014/main" id="{22A65608-0D2E-7340-98D4-7A30928D1F9B}"/>
              </a:ext>
            </a:extLst>
          </p:cNvPr>
          <p:cNvSpPr>
            <a:spLocks noGrp="1"/>
          </p:cNvSpPr>
          <p:nvPr>
            <p:ph type="body" sz="quarter" idx="13"/>
          </p:nvPr>
        </p:nvSpPr>
        <p:spPr/>
        <p:txBody>
          <a:bodyPr/>
          <a:lstStyle/>
          <a:p>
            <a:r>
              <a:rPr lang="de-AT" dirty="0" smtClean="0"/>
              <a:t>Erklärungen zum Pastoralkonzept</a:t>
            </a:r>
            <a:endParaRPr lang="de-AT" dirty="0"/>
          </a:p>
          <a:p>
            <a:endParaRPr lang="de-AT" dirty="0"/>
          </a:p>
        </p:txBody>
      </p:sp>
      <p:sp>
        <p:nvSpPr>
          <p:cNvPr id="2" name="Textplatzhalter 1">
            <a:extLst>
              <a:ext uri="{FF2B5EF4-FFF2-40B4-BE49-F238E27FC236}">
                <a16:creationId xmlns:a16="http://schemas.microsoft.com/office/drawing/2014/main" id="{4CD3400D-D350-9547-9549-A409684C24CD}"/>
              </a:ext>
            </a:extLst>
          </p:cNvPr>
          <p:cNvSpPr>
            <a:spLocks noGrp="1"/>
          </p:cNvSpPr>
          <p:nvPr>
            <p:ph type="body" sz="quarter" idx="14"/>
          </p:nvPr>
        </p:nvSpPr>
        <p:spPr/>
        <p:txBody>
          <a:bodyPr/>
          <a:lstStyle/>
          <a:p>
            <a:r>
              <a:rPr lang="de-AT" dirty="0"/>
              <a:t>Pfarrgemeinderäte &amp; Pastorale </a:t>
            </a:r>
            <a:r>
              <a:rPr lang="de-AT" dirty="0" smtClean="0"/>
              <a:t>Strukturentwicklung</a:t>
            </a:r>
            <a:endParaRPr lang="de-AT" dirty="0"/>
          </a:p>
        </p:txBody>
      </p:sp>
    </p:spTree>
    <p:extLst>
      <p:ext uri="{BB962C8B-B14F-4D97-AF65-F5344CB8AC3E}">
        <p14:creationId xmlns:p14="http://schemas.microsoft.com/office/powerpoint/2010/main" val="18431586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platzhalter 7">
            <a:extLst>
              <a:ext uri="{FF2B5EF4-FFF2-40B4-BE49-F238E27FC236}">
                <a16:creationId xmlns:a16="http://schemas.microsoft.com/office/drawing/2014/main" id="{35312EB4-8DA6-9248-AB39-947F116303D4}"/>
              </a:ext>
            </a:extLst>
          </p:cNvPr>
          <p:cNvSpPr>
            <a:spLocks noGrp="1"/>
          </p:cNvSpPr>
          <p:nvPr>
            <p:ph type="body" sz="quarter" idx="11"/>
          </p:nvPr>
        </p:nvSpPr>
        <p:spPr/>
        <p:txBody>
          <a:bodyPr/>
          <a:lstStyle/>
          <a:p>
            <a:r>
              <a:rPr lang="de-DE" dirty="0" smtClean="0"/>
              <a:t>Ziele</a:t>
            </a:r>
            <a:endParaRPr lang="de-AT" dirty="0"/>
          </a:p>
        </p:txBody>
      </p:sp>
      <p:sp>
        <p:nvSpPr>
          <p:cNvPr id="3" name="Datumsplatzhalter 2">
            <a:extLst>
              <a:ext uri="{FF2B5EF4-FFF2-40B4-BE49-F238E27FC236}">
                <a16:creationId xmlns:a16="http://schemas.microsoft.com/office/drawing/2014/main" id="{46F34EA9-9774-FD48-956C-8B2F5AC426DF}"/>
              </a:ext>
            </a:extLst>
          </p:cNvPr>
          <p:cNvSpPr>
            <a:spLocks noGrp="1"/>
          </p:cNvSpPr>
          <p:nvPr>
            <p:ph type="dt" sz="half" idx="14"/>
          </p:nvPr>
        </p:nvSpPr>
        <p:spPr/>
        <p:txBody>
          <a:bodyPr/>
          <a:lstStyle/>
          <a:p>
            <a:r>
              <a:rPr lang="de-DE" dirty="0" smtClean="0"/>
              <a:t>Pastoralkonzept</a:t>
            </a:r>
            <a:endParaRPr lang="de-AT" dirty="0"/>
          </a:p>
        </p:txBody>
      </p:sp>
    </p:spTree>
    <p:extLst>
      <p:ext uri="{BB962C8B-B14F-4D97-AF65-F5344CB8AC3E}">
        <p14:creationId xmlns:p14="http://schemas.microsoft.com/office/powerpoint/2010/main" val="135795919"/>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Ziele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3</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25286" y="1838528"/>
            <a:ext cx="10571389" cy="4517821"/>
          </a:xfrm>
        </p:spPr>
        <p:txBody>
          <a:bodyPr anchor="ctr"/>
          <a:lstStyle/>
          <a:p>
            <a:endParaRPr lang="de-DE" sz="1000" b="1" dirty="0" smtClean="0">
              <a:solidFill>
                <a:srgbClr val="C00000"/>
              </a:solidFill>
            </a:endParaRPr>
          </a:p>
          <a:p>
            <a:pPr marL="342900" indent="-342900">
              <a:lnSpc>
                <a:spcPct val="150000"/>
              </a:lnSpc>
              <a:buFont typeface="Wingdings" panose="05000000000000000000" pitchFamily="2" charset="2"/>
              <a:buChar char="§"/>
            </a:pPr>
            <a:r>
              <a:rPr lang="de-AT" dirty="0" smtClean="0"/>
              <a:t>Weitergabe </a:t>
            </a:r>
            <a:r>
              <a:rPr lang="de-AT" dirty="0"/>
              <a:t>Information über Grundlegendes und Empfehlungen für inhaltliche Bausteine eines </a:t>
            </a:r>
            <a:r>
              <a:rPr lang="de-AT" dirty="0" smtClean="0"/>
              <a:t>Pastoralkonzepts</a:t>
            </a:r>
          </a:p>
          <a:p>
            <a:pPr marL="342900" indent="-342900">
              <a:lnSpc>
                <a:spcPct val="150000"/>
              </a:lnSpc>
              <a:buFont typeface="Wingdings" panose="05000000000000000000" pitchFamily="2" charset="2"/>
              <a:buChar char="§"/>
            </a:pPr>
            <a:r>
              <a:rPr lang="de-AT" dirty="0" smtClean="0"/>
              <a:t>Methodische </a:t>
            </a:r>
            <a:r>
              <a:rPr lang="de-AT" dirty="0"/>
              <a:t>Anregungen zur Erarbeitung </a:t>
            </a:r>
            <a:r>
              <a:rPr lang="de-AT" dirty="0" smtClean="0"/>
              <a:t>von </a:t>
            </a:r>
            <a:r>
              <a:rPr lang="de-AT" dirty="0"/>
              <a:t>Pastoralkonzepten</a:t>
            </a:r>
          </a:p>
          <a:p>
            <a:pPr marL="342900" indent="-342900">
              <a:lnSpc>
                <a:spcPct val="150000"/>
              </a:lnSpc>
              <a:buFont typeface="Wingdings" panose="05000000000000000000" pitchFamily="2" charset="2"/>
              <a:buChar char="§"/>
            </a:pPr>
            <a:r>
              <a:rPr lang="de-AT" dirty="0" smtClean="0"/>
              <a:t>Weitergabe </a:t>
            </a:r>
            <a:r>
              <a:rPr lang="de-AT" dirty="0"/>
              <a:t>Tipps für die Planungs- und </a:t>
            </a:r>
            <a:r>
              <a:rPr lang="de-AT" dirty="0" smtClean="0"/>
              <a:t>Erstellungsphase</a:t>
            </a:r>
            <a:endParaRPr lang="de-AT"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WS </a:t>
            </a:r>
            <a:r>
              <a:rPr lang="nl-NL" dirty="0" smtClean="0"/>
              <a:t>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1756849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platzhalter 7">
            <a:extLst>
              <a:ext uri="{FF2B5EF4-FFF2-40B4-BE49-F238E27FC236}">
                <a16:creationId xmlns:a16="http://schemas.microsoft.com/office/drawing/2014/main" id="{35312EB4-8DA6-9248-AB39-947F116303D4}"/>
              </a:ext>
            </a:extLst>
          </p:cNvPr>
          <p:cNvSpPr>
            <a:spLocks noGrp="1"/>
          </p:cNvSpPr>
          <p:nvPr>
            <p:ph type="body" sz="quarter" idx="11"/>
          </p:nvPr>
        </p:nvSpPr>
        <p:spPr/>
        <p:txBody>
          <a:bodyPr/>
          <a:lstStyle/>
          <a:p>
            <a:endParaRPr lang="de-AT" dirty="0"/>
          </a:p>
          <a:p>
            <a:r>
              <a:rPr lang="de-DE" dirty="0"/>
              <a:t>Grundlegendes zum Pastoralkonzept</a:t>
            </a:r>
            <a:endParaRPr lang="de-AT" dirty="0"/>
          </a:p>
        </p:txBody>
      </p:sp>
      <p:sp>
        <p:nvSpPr>
          <p:cNvPr id="3" name="Datumsplatzhalter 2">
            <a:extLst>
              <a:ext uri="{FF2B5EF4-FFF2-40B4-BE49-F238E27FC236}">
                <a16:creationId xmlns:a16="http://schemas.microsoft.com/office/drawing/2014/main" id="{46F34EA9-9774-FD48-956C-8B2F5AC426DF}"/>
              </a:ext>
            </a:extLst>
          </p:cNvPr>
          <p:cNvSpPr>
            <a:spLocks noGrp="1"/>
          </p:cNvSpPr>
          <p:nvPr>
            <p:ph type="dt" sz="half" idx="14"/>
          </p:nvPr>
        </p:nvSpPr>
        <p:spPr/>
        <p:txBody>
          <a:bodyPr/>
          <a:lstStyle/>
          <a:p>
            <a:r>
              <a:rPr lang="de-DE" dirty="0"/>
              <a:t>Pastoralkonzept</a:t>
            </a:r>
            <a:endParaRPr lang="de-AT" dirty="0"/>
          </a:p>
        </p:txBody>
      </p:sp>
    </p:spTree>
    <p:extLst>
      <p:ext uri="{BB962C8B-B14F-4D97-AF65-F5344CB8AC3E}">
        <p14:creationId xmlns:p14="http://schemas.microsoft.com/office/powerpoint/2010/main" val="1434088257"/>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Grundlegendes</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5</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5938092" y="1892299"/>
            <a:ext cx="5558581" cy="4200525"/>
          </a:xfrm>
        </p:spPr>
        <p:txBody>
          <a:bodyPr anchor="ctr"/>
          <a:lstStyle/>
          <a:p>
            <a:r>
              <a:rPr lang="de-AT" b="1" dirty="0">
                <a:solidFill>
                  <a:schemeClr val="accent1"/>
                </a:solidFill>
              </a:rPr>
              <a:t>PGO 3.1 Grundauftrag pfarrlicher Gremien</a:t>
            </a:r>
          </a:p>
          <a:p>
            <a:endParaRPr lang="de-AT" b="1" dirty="0"/>
          </a:p>
          <a:p>
            <a:r>
              <a:rPr lang="de-AT" dirty="0"/>
              <a:t>e) Beratung, Entwicklung und Umsetzung eines Pastoralkonzepts gemeinsam mit dem Pfarrer </a:t>
            </a:r>
          </a:p>
          <a:p>
            <a:r>
              <a:rPr lang="de-AT" dirty="0"/>
              <a:t>unter Einbeziehung der Gemeindeausschüsse </a:t>
            </a:r>
          </a:p>
          <a:p>
            <a:r>
              <a:rPr lang="de-AT" dirty="0"/>
              <a:t>zur Gesamtplanung und Zielsetzung </a:t>
            </a:r>
          </a:p>
          <a:p>
            <a:r>
              <a:rPr lang="de-AT" dirty="0"/>
              <a:t>betreffend die Verkündigung der Heilsbotschaft Jesu Christi, die Vorbereitung und Feier der Liturgie und der Sakramente sowie das diakonisch-caritative Engagement. (…).“ </a:t>
            </a:r>
          </a:p>
          <a:p>
            <a:endParaRPr lang="de-DE" sz="2400"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Pastoralkonzept</a:t>
            </a:r>
            <a:endParaRPr lang="de-AT" dirty="0"/>
          </a:p>
        </p:txBody>
      </p:sp>
      <p:pic>
        <p:nvPicPr>
          <p:cNvPr id="13" name="Bildplatzhalter 12"/>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t="6062" b="6062"/>
          <a:stretch>
            <a:fillRect/>
          </a:stretch>
        </p:blipFill>
        <p:spPr>
          <a:xfrm>
            <a:off x="957943" y="1892299"/>
            <a:ext cx="4490356" cy="4176712"/>
          </a:xfrm>
        </p:spPr>
      </p:pic>
      <p:pic>
        <p:nvPicPr>
          <p:cNvPr id="8" name="Grafik 7"/>
          <p:cNvPicPr>
            <a:picLocks noChangeAspect="1"/>
          </p:cNvPicPr>
          <p:nvPr/>
        </p:nvPicPr>
        <p:blipFill>
          <a:blip r:embed="rId4"/>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148620785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Grundlegendes</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6</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36171" y="1737414"/>
            <a:ext cx="10560504" cy="4692569"/>
          </a:xfrm>
        </p:spPr>
        <p:txBody>
          <a:bodyPr anchor="ctr"/>
          <a:lstStyle/>
          <a:p>
            <a:r>
              <a:rPr lang="de-AT" sz="3600" b="1" dirty="0" smtClean="0"/>
              <a:t>„Die Seelsorge unter missionarischem Gesichtspunkt verlangt, das bequeme pastorale Kriterium ‚Es wurde immer so gemacht‘ aufzugeben. </a:t>
            </a:r>
          </a:p>
          <a:p>
            <a:r>
              <a:rPr lang="de-AT" sz="3600" b="1" dirty="0" smtClean="0"/>
              <a:t>Ich lade alle ein, wagemutig und kreativ zu sein in dieser Aufgabe, die Ziele, die Strukturen, den Stil und die Evangelisierungsmethoden der eigenen Gemeinden zu überdenken.“ </a:t>
            </a:r>
          </a:p>
          <a:p>
            <a:pPr algn="r"/>
            <a:endParaRPr lang="de-AT" sz="2000" b="1" dirty="0"/>
          </a:p>
          <a:p>
            <a:pPr algn="r"/>
            <a:r>
              <a:rPr lang="de-AT" sz="1800" dirty="0" smtClean="0"/>
              <a:t>(Papst Franziskus: Evangelii Gaudium Nr. 33) </a:t>
            </a:r>
            <a:endParaRPr lang="de-DE" sz="1800"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de-DE" dirty="0" smtClean="0"/>
              <a:t>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1939222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a:t>Grundlegendes</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7</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47057" y="1892299"/>
            <a:ext cx="10549618" cy="4200525"/>
          </a:xfrm>
        </p:spPr>
        <p:txBody>
          <a:bodyPr anchor="ctr"/>
          <a:lstStyle/>
          <a:p>
            <a:r>
              <a:rPr lang="de-AT" sz="3600" b="1" dirty="0"/>
              <a:t>„Ein Konzept begründet und entwirft, wer, mit wem, was, wie, warum und wozu machen will.“ </a:t>
            </a:r>
          </a:p>
          <a:p>
            <a:pPr algn="r"/>
            <a:endParaRPr lang="de-AT" sz="3600" b="1" dirty="0"/>
          </a:p>
          <a:p>
            <a:pPr algn="r"/>
            <a:r>
              <a:rPr lang="de-AT" sz="1800" dirty="0"/>
              <a:t>(Sturzenhecker/Deinet (Hrsg.).: Konzeptentwicklung in der Kinder- und Jugendarbeit) </a:t>
            </a:r>
            <a:endParaRPr lang="de-DE" sz="1800"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de-DE" dirty="0"/>
              <a:t>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813667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a:t>Grundlegendes</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8</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25286" y="1838528"/>
            <a:ext cx="10571389" cy="4517821"/>
          </a:xfrm>
        </p:spPr>
        <p:txBody>
          <a:bodyPr anchor="ctr"/>
          <a:lstStyle/>
          <a:p>
            <a:r>
              <a:rPr lang="de-DE" sz="2400" b="1" dirty="0">
                <a:solidFill>
                  <a:schemeClr val="accent1"/>
                </a:solidFill>
              </a:rPr>
              <a:t>Ein Pastoralkonzept </a:t>
            </a:r>
            <a:r>
              <a:rPr lang="de-DE" sz="2400" b="1" dirty="0" smtClean="0">
                <a:solidFill>
                  <a:schemeClr val="accent1"/>
                </a:solidFill>
              </a:rPr>
              <a:t>gibt verbindlich schriftlich Auskunft</a:t>
            </a:r>
            <a:r>
              <a:rPr lang="de-DE" sz="2400" b="1" dirty="0" smtClean="0">
                <a:solidFill>
                  <a:schemeClr val="accent1"/>
                </a:solidFill>
              </a:rPr>
              <a:t>:</a:t>
            </a:r>
            <a:endParaRPr lang="de-DE" sz="2400" b="1" dirty="0">
              <a:solidFill>
                <a:schemeClr val="accent1"/>
              </a:solidFill>
            </a:endParaRPr>
          </a:p>
          <a:p>
            <a:endParaRPr lang="de-DE" sz="1000" b="1" dirty="0">
              <a:solidFill>
                <a:srgbClr val="C00000"/>
              </a:solidFill>
            </a:endParaRPr>
          </a:p>
          <a:p>
            <a:pPr marL="342900" indent="-342900">
              <a:lnSpc>
                <a:spcPct val="150000"/>
              </a:lnSpc>
              <a:buFont typeface="Wingdings" panose="05000000000000000000" pitchFamily="2" charset="2"/>
              <a:buChar char="§"/>
            </a:pPr>
            <a:r>
              <a:rPr lang="de-DE" b="1" dirty="0" smtClean="0"/>
              <a:t>w</a:t>
            </a:r>
            <a:r>
              <a:rPr lang="de-DE" b="1" dirty="0" smtClean="0"/>
              <a:t>ozu</a:t>
            </a:r>
            <a:r>
              <a:rPr lang="de-DE" dirty="0" smtClean="0"/>
              <a:t> und </a:t>
            </a:r>
            <a:r>
              <a:rPr lang="de-DE" b="1" dirty="0" smtClean="0"/>
              <a:t>wie</a:t>
            </a:r>
            <a:r>
              <a:rPr lang="de-DE" dirty="0" smtClean="0"/>
              <a:t> wir Kirche sind und </a:t>
            </a:r>
            <a:r>
              <a:rPr lang="de-DE" b="1" dirty="0" smtClean="0"/>
              <a:t>was</a:t>
            </a:r>
            <a:r>
              <a:rPr lang="de-DE" dirty="0" smtClean="0"/>
              <a:t> uns dabei </a:t>
            </a:r>
            <a:r>
              <a:rPr lang="de-DE" b="1" dirty="0" smtClean="0"/>
              <a:t>leitet</a:t>
            </a:r>
            <a:r>
              <a:rPr lang="de-DE" dirty="0" smtClean="0"/>
              <a:t>.</a:t>
            </a:r>
          </a:p>
          <a:p>
            <a:pPr marL="342900" indent="-342900">
              <a:lnSpc>
                <a:spcPct val="150000"/>
              </a:lnSpc>
              <a:buFont typeface="Wingdings" panose="05000000000000000000" pitchFamily="2" charset="2"/>
              <a:buChar char="§"/>
            </a:pPr>
            <a:r>
              <a:rPr lang="de-DE" b="1" dirty="0" smtClean="0"/>
              <a:t>wer</a:t>
            </a:r>
            <a:r>
              <a:rPr lang="de-DE" dirty="0" smtClean="0"/>
              <a:t> wir sind (Pfarrsituation) und welche </a:t>
            </a:r>
            <a:r>
              <a:rPr lang="de-DE" b="1" dirty="0" smtClean="0"/>
              <a:t>Bedürfnisse</a:t>
            </a:r>
            <a:r>
              <a:rPr lang="de-DE" dirty="0" smtClean="0"/>
              <a:t> die Menschen im Pfarrgebiet haben.</a:t>
            </a:r>
          </a:p>
          <a:p>
            <a:pPr marL="342900" indent="-342900">
              <a:lnSpc>
                <a:spcPct val="150000"/>
              </a:lnSpc>
              <a:buFont typeface="Wingdings" panose="05000000000000000000" pitchFamily="2" charset="2"/>
              <a:buChar char="§"/>
            </a:pPr>
            <a:r>
              <a:rPr lang="de-DE" b="1" dirty="0" smtClean="0"/>
              <a:t>welche Ziele </a:t>
            </a:r>
            <a:r>
              <a:rPr lang="de-DE" dirty="0" smtClean="0"/>
              <a:t>wir in einem bestimmten Geltungszeitraum </a:t>
            </a:r>
            <a:r>
              <a:rPr lang="de-DE" b="1" dirty="0" smtClean="0"/>
              <a:t>für wen </a:t>
            </a:r>
            <a:r>
              <a:rPr lang="de-DE" dirty="0" smtClean="0"/>
              <a:t>verfolgen.</a:t>
            </a:r>
          </a:p>
          <a:p>
            <a:pPr marL="342900" indent="-342900">
              <a:lnSpc>
                <a:spcPct val="150000"/>
              </a:lnSpc>
              <a:buFont typeface="Wingdings" panose="05000000000000000000" pitchFamily="2" charset="2"/>
              <a:buChar char="§"/>
            </a:pPr>
            <a:r>
              <a:rPr lang="de-DE" b="1" dirty="0" smtClean="0"/>
              <a:t>was</a:t>
            </a:r>
            <a:r>
              <a:rPr lang="de-DE" dirty="0" smtClean="0"/>
              <a:t> wir konkret für die Erreichung der Ziele </a:t>
            </a:r>
            <a:r>
              <a:rPr lang="de-DE" b="1" dirty="0" smtClean="0"/>
              <a:t>tun werden </a:t>
            </a:r>
            <a:r>
              <a:rPr lang="de-DE" dirty="0" smtClean="0"/>
              <a:t>und </a:t>
            </a:r>
            <a:r>
              <a:rPr lang="de-DE" b="1" dirty="0" smtClean="0"/>
              <a:t>mit wem</a:t>
            </a:r>
            <a:r>
              <a:rPr lang="de-DE" dirty="0" smtClean="0"/>
              <a:t>. </a:t>
            </a:r>
            <a:endParaRPr lang="de-AT"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 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784290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a:t>Grundlegendes</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9</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25286" y="1838528"/>
            <a:ext cx="10571389" cy="4517821"/>
          </a:xfrm>
        </p:spPr>
        <p:txBody>
          <a:bodyPr anchor="ctr"/>
          <a:lstStyle/>
          <a:p>
            <a:r>
              <a:rPr lang="de-DE" sz="2400" b="1" dirty="0">
                <a:solidFill>
                  <a:schemeClr val="accent1"/>
                </a:solidFill>
              </a:rPr>
              <a:t>Ein Pastoralkonzept ermöglicht:</a:t>
            </a:r>
          </a:p>
          <a:p>
            <a:endParaRPr lang="de-DE" sz="1000" b="1" dirty="0">
              <a:solidFill>
                <a:srgbClr val="C00000"/>
              </a:solidFill>
            </a:endParaRPr>
          </a:p>
          <a:p>
            <a:pPr marL="342900" indent="-342900">
              <a:lnSpc>
                <a:spcPct val="150000"/>
              </a:lnSpc>
              <a:buFont typeface="Wingdings" panose="05000000000000000000" pitchFamily="2" charset="2"/>
              <a:buChar char="§"/>
            </a:pPr>
            <a:r>
              <a:rPr lang="de-AT" dirty="0"/>
              <a:t>eine gemeinsame Sichtweise, Zusammenarbeit und Einheit</a:t>
            </a:r>
          </a:p>
          <a:p>
            <a:pPr marL="342900" indent="-342900">
              <a:lnSpc>
                <a:spcPct val="150000"/>
              </a:lnSpc>
              <a:buFont typeface="Wingdings" panose="05000000000000000000" pitchFamily="2" charset="2"/>
              <a:buChar char="§"/>
            </a:pPr>
            <a:r>
              <a:rPr lang="de-AT" dirty="0"/>
              <a:t>vertiefte geistliche Überlegungen, wozu wir als Kirche vor Ort gerufen sind</a:t>
            </a:r>
          </a:p>
          <a:p>
            <a:pPr marL="342900" indent="-342900">
              <a:lnSpc>
                <a:spcPct val="150000"/>
              </a:lnSpc>
              <a:buFont typeface="Wingdings" panose="05000000000000000000" pitchFamily="2" charset="2"/>
              <a:buChar char="§"/>
            </a:pPr>
            <a:r>
              <a:rPr lang="de-AT" dirty="0"/>
              <a:t>eine Blickschärfung hinsichtlich gesellschaftlicher Veränderungen und Bedürfnisorientierung</a:t>
            </a:r>
          </a:p>
          <a:p>
            <a:pPr marL="342900" indent="-342900">
              <a:lnSpc>
                <a:spcPct val="150000"/>
              </a:lnSpc>
              <a:buFont typeface="Wingdings" panose="05000000000000000000" pitchFamily="2" charset="2"/>
              <a:buChar char="§"/>
            </a:pPr>
            <a:r>
              <a:rPr lang="de-AT" dirty="0"/>
              <a:t>begründete Entscheidungen und Ziel- und Prioritätensetzungen </a:t>
            </a:r>
          </a:p>
          <a:p>
            <a:pPr marL="342900" indent="-342900">
              <a:lnSpc>
                <a:spcPct val="150000"/>
              </a:lnSpc>
              <a:buFont typeface="Wingdings" panose="05000000000000000000" pitchFamily="2" charset="2"/>
              <a:buChar char="§"/>
            </a:pPr>
            <a:r>
              <a:rPr lang="de-AT" dirty="0"/>
              <a:t>Orientierung, Klarheit und Transparenz für das pastorale Handeln </a:t>
            </a:r>
          </a:p>
          <a:p>
            <a:pPr marL="342900" indent="-342900">
              <a:lnSpc>
                <a:spcPct val="150000"/>
              </a:lnSpc>
              <a:buFont typeface="Wingdings" panose="05000000000000000000" pitchFamily="2" charset="2"/>
              <a:buChar char="§"/>
            </a:pPr>
            <a:r>
              <a:rPr lang="de-AT" dirty="0"/>
              <a:t>Verbindlichkeit, Rückhalt und Sicherheit </a:t>
            </a:r>
          </a:p>
          <a:p>
            <a:pPr marL="342900" indent="-342900">
              <a:lnSpc>
                <a:spcPct val="150000"/>
              </a:lnSpc>
              <a:buFont typeface="Wingdings" panose="05000000000000000000" pitchFamily="2" charset="2"/>
              <a:buChar char="§"/>
            </a:pPr>
            <a:r>
              <a:rPr lang="de-AT" dirty="0"/>
              <a:t>Qualitätssicherung- und entwicklung</a:t>
            </a:r>
          </a:p>
          <a:p>
            <a:pPr marL="342900" indent="-342900">
              <a:lnSpc>
                <a:spcPct val="150000"/>
              </a:lnSpc>
              <a:buFont typeface="Wingdings" panose="05000000000000000000" pitchFamily="2" charset="2"/>
              <a:buChar char="§"/>
            </a:pPr>
            <a:endParaRPr lang="de-AT"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 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1896378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a:t>Grundlegendes</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10</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25286" y="1838528"/>
            <a:ext cx="10571389" cy="4517821"/>
          </a:xfrm>
        </p:spPr>
        <p:txBody>
          <a:bodyPr anchor="ctr"/>
          <a:lstStyle/>
          <a:p>
            <a:r>
              <a:rPr lang="de-DE" sz="2400" b="1" dirty="0">
                <a:solidFill>
                  <a:schemeClr val="accent1"/>
                </a:solidFill>
              </a:rPr>
              <a:t>Ein Pastoralkonzept dient:</a:t>
            </a:r>
          </a:p>
          <a:p>
            <a:endParaRPr lang="de-DE" sz="1000" b="1" dirty="0">
              <a:solidFill>
                <a:srgbClr val="C00000"/>
              </a:solidFill>
            </a:endParaRPr>
          </a:p>
          <a:p>
            <a:pPr marL="342900" indent="-342900">
              <a:lnSpc>
                <a:spcPct val="150000"/>
              </a:lnSpc>
              <a:buFont typeface="Wingdings" panose="05000000000000000000" pitchFamily="2" charset="2"/>
              <a:buChar char="§"/>
            </a:pPr>
            <a:r>
              <a:rPr lang="de-AT" dirty="0"/>
              <a:t>den Ehrenamtlichen in ihren Bereichen zur Schwerpunktsetzung und </a:t>
            </a:r>
            <a:r>
              <a:rPr lang="de-AT" dirty="0" smtClean="0"/>
              <a:t>Entwicklung</a:t>
            </a:r>
            <a:endParaRPr lang="de-AT" dirty="0"/>
          </a:p>
          <a:p>
            <a:pPr marL="342900" indent="-342900">
              <a:lnSpc>
                <a:spcPct val="150000"/>
              </a:lnSpc>
              <a:buFont typeface="Wingdings" panose="05000000000000000000" pitchFamily="2" charset="2"/>
              <a:buChar char="§"/>
            </a:pPr>
            <a:r>
              <a:rPr lang="de-AT" dirty="0"/>
              <a:t>den Verantwortlichen in den Pfarren als </a:t>
            </a:r>
            <a:r>
              <a:rPr lang="de-AT" dirty="0" smtClean="0"/>
              <a:t>Entscheidungshilfe</a:t>
            </a:r>
            <a:endParaRPr lang="de-AT" dirty="0"/>
          </a:p>
          <a:p>
            <a:pPr marL="342900" indent="-342900">
              <a:lnSpc>
                <a:spcPct val="150000"/>
              </a:lnSpc>
              <a:buFont typeface="Wingdings" panose="05000000000000000000" pitchFamily="2" charset="2"/>
              <a:buChar char="§"/>
            </a:pPr>
            <a:r>
              <a:rPr lang="de-AT" dirty="0"/>
              <a:t>der Erstellung der Kooperationsvereinbarung des </a:t>
            </a:r>
            <a:r>
              <a:rPr lang="de-AT" dirty="0" smtClean="0"/>
              <a:t>Pastoralteams</a:t>
            </a:r>
            <a:endParaRPr lang="de-AT" dirty="0"/>
          </a:p>
          <a:p>
            <a:pPr marL="342900" indent="-342900">
              <a:lnSpc>
                <a:spcPct val="150000"/>
              </a:lnSpc>
              <a:buFont typeface="Wingdings" panose="05000000000000000000" pitchFamily="2" charset="2"/>
              <a:buChar char="§"/>
            </a:pPr>
            <a:r>
              <a:rPr lang="de-AT" dirty="0"/>
              <a:t>dem Vermögensverwaltungsrat als verbindliche </a:t>
            </a:r>
            <a:r>
              <a:rPr lang="de-AT" dirty="0" smtClean="0"/>
              <a:t>Grundlage</a:t>
            </a:r>
            <a:endParaRPr lang="de-AT" dirty="0"/>
          </a:p>
          <a:p>
            <a:pPr marL="342900" indent="-342900">
              <a:lnSpc>
                <a:spcPct val="150000"/>
              </a:lnSpc>
              <a:buFont typeface="Wingdings" panose="05000000000000000000" pitchFamily="2" charset="2"/>
              <a:buChar char="§"/>
            </a:pPr>
            <a:r>
              <a:rPr lang="de-AT" dirty="0"/>
              <a:t>der Entwicklung eines </a:t>
            </a:r>
            <a:r>
              <a:rPr lang="de-AT" dirty="0" smtClean="0"/>
              <a:t>Gebäudekonzepts</a:t>
            </a:r>
            <a:endParaRPr lang="de-AT" dirty="0"/>
          </a:p>
          <a:p>
            <a:pPr marL="342900" indent="-342900">
              <a:lnSpc>
                <a:spcPct val="150000"/>
              </a:lnSpc>
              <a:buFont typeface="Wingdings" panose="05000000000000000000" pitchFamily="2" charset="2"/>
              <a:buChar char="§"/>
            </a:pPr>
            <a:r>
              <a:rPr lang="de-AT" dirty="0"/>
              <a:t>den Pfarren, Pfarrverbänden, Seelsorgeräumen zur Orientierung und </a:t>
            </a:r>
            <a:r>
              <a:rPr lang="de-AT" dirty="0" smtClean="0"/>
              <a:t>Entwicklung</a:t>
            </a:r>
            <a:endParaRPr lang="de-AT" dirty="0"/>
          </a:p>
          <a:p>
            <a:pPr marL="342900" indent="-342900">
              <a:lnSpc>
                <a:spcPct val="150000"/>
              </a:lnSpc>
              <a:buFont typeface="Wingdings" panose="05000000000000000000" pitchFamily="2" charset="2"/>
              <a:buChar char="§"/>
            </a:pPr>
            <a:r>
              <a:rPr lang="de-AT" dirty="0"/>
              <a:t>den Interessentinnen und Interessenten bei </a:t>
            </a:r>
            <a:r>
              <a:rPr lang="de-AT" dirty="0" smtClean="0"/>
              <a:t>Stellenausschreibungen</a:t>
            </a:r>
            <a:endParaRPr lang="de-AT" dirty="0"/>
          </a:p>
          <a:p>
            <a:pPr marL="342900" indent="-342900">
              <a:lnSpc>
                <a:spcPct val="150000"/>
              </a:lnSpc>
              <a:buFont typeface="Wingdings" panose="05000000000000000000" pitchFamily="2" charset="2"/>
              <a:buChar char="§"/>
            </a:pPr>
            <a:r>
              <a:rPr lang="de-AT" dirty="0"/>
              <a:t>interessierten Menschen zur Information über die Pfarre und ihr Wirken</a:t>
            </a:r>
          </a:p>
          <a:p>
            <a:pPr marL="342900" indent="-342900">
              <a:lnSpc>
                <a:spcPct val="150000"/>
              </a:lnSpc>
              <a:buFont typeface="Wingdings" panose="05000000000000000000" pitchFamily="2" charset="2"/>
              <a:buChar char="§"/>
            </a:pPr>
            <a:r>
              <a:rPr lang="de-AT" dirty="0" smtClean="0"/>
              <a:t>dem </a:t>
            </a:r>
            <a:r>
              <a:rPr lang="de-AT" dirty="0"/>
              <a:t>Visitator bei der bischöflichen </a:t>
            </a:r>
            <a:r>
              <a:rPr lang="de-AT" dirty="0" smtClean="0"/>
              <a:t>Visitation</a:t>
            </a:r>
            <a:endParaRPr lang="de-AT"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3188783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a:t>Grundlegendes</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11</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36171" y="1892299"/>
            <a:ext cx="10560504" cy="4200525"/>
          </a:xfrm>
        </p:spPr>
        <p:txBody>
          <a:bodyPr anchor="ctr"/>
          <a:lstStyle/>
          <a:p>
            <a:r>
              <a:rPr lang="de-AT" sz="3600" b="1" dirty="0"/>
              <a:t>„Ein Pastoralkonzept ist eine gemeinsame schriftliche Vereinbarung und dient der Orientierung, wie der gemeinsame Weg in die Zukunft gestaltet werden soll. </a:t>
            </a:r>
          </a:p>
          <a:p>
            <a:r>
              <a:rPr lang="de-AT" sz="3600" b="1" dirty="0"/>
              <a:t>Es wird regelmäßig überprüft und weiterentwickelt.“ </a:t>
            </a:r>
          </a:p>
          <a:p>
            <a:endParaRPr lang="de-AT" sz="3600" b="1" dirty="0"/>
          </a:p>
          <a:p>
            <a:pPr algn="r"/>
            <a:r>
              <a:rPr lang="de-AT" sz="3600" b="1" dirty="0"/>
              <a:t> </a:t>
            </a:r>
            <a:r>
              <a:rPr lang="de-AT" sz="1800" dirty="0"/>
              <a:t>(Erzbistum Hamburg, Abteilung Pastorale Dienste: Pastoralkonzept im Pastoralen Raum, Leitfaden) </a:t>
            </a:r>
            <a:endParaRPr lang="de-DE" sz="1800"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de-DE" dirty="0" smtClean="0"/>
              <a:t>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2896799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platzhalter 7">
            <a:extLst>
              <a:ext uri="{FF2B5EF4-FFF2-40B4-BE49-F238E27FC236}">
                <a16:creationId xmlns:a16="http://schemas.microsoft.com/office/drawing/2014/main" id="{35312EB4-8DA6-9248-AB39-947F116303D4}"/>
              </a:ext>
            </a:extLst>
          </p:cNvPr>
          <p:cNvSpPr>
            <a:spLocks noGrp="1"/>
          </p:cNvSpPr>
          <p:nvPr>
            <p:ph type="body" sz="quarter" idx="11"/>
          </p:nvPr>
        </p:nvSpPr>
        <p:spPr/>
        <p:txBody>
          <a:bodyPr/>
          <a:lstStyle/>
          <a:p>
            <a:r>
              <a:rPr lang="de-DE" dirty="0" smtClean="0"/>
              <a:t>Geistliche Dimension Pastoralkonzept</a:t>
            </a:r>
            <a:endParaRPr lang="de-AT" dirty="0"/>
          </a:p>
        </p:txBody>
      </p:sp>
      <p:sp>
        <p:nvSpPr>
          <p:cNvPr id="3" name="Datumsplatzhalter 2">
            <a:extLst>
              <a:ext uri="{FF2B5EF4-FFF2-40B4-BE49-F238E27FC236}">
                <a16:creationId xmlns:a16="http://schemas.microsoft.com/office/drawing/2014/main" id="{46F34EA9-9774-FD48-956C-8B2F5AC426DF}"/>
              </a:ext>
            </a:extLst>
          </p:cNvPr>
          <p:cNvSpPr>
            <a:spLocks noGrp="1"/>
          </p:cNvSpPr>
          <p:nvPr>
            <p:ph type="dt" sz="half" idx="14"/>
          </p:nvPr>
        </p:nvSpPr>
        <p:spPr/>
        <p:txBody>
          <a:bodyPr/>
          <a:lstStyle/>
          <a:p>
            <a:r>
              <a:rPr lang="de-DE" dirty="0" smtClean="0"/>
              <a:t>Pastoralkonzept</a:t>
            </a:r>
            <a:endParaRPr lang="de-AT" dirty="0"/>
          </a:p>
        </p:txBody>
      </p:sp>
    </p:spTree>
    <p:extLst>
      <p:ext uri="{BB962C8B-B14F-4D97-AF65-F5344CB8AC3E}">
        <p14:creationId xmlns:p14="http://schemas.microsoft.com/office/powerpoint/2010/main" val="3167983814"/>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Geistliche Dimension</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13</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25286" y="1838528"/>
            <a:ext cx="10571389" cy="4517821"/>
          </a:xfrm>
        </p:spPr>
        <p:txBody>
          <a:bodyPr anchor="ctr"/>
          <a:lstStyle/>
          <a:p>
            <a:endParaRPr lang="de-DE" sz="1000" b="1" dirty="0" smtClean="0">
              <a:solidFill>
                <a:srgbClr val="C00000"/>
              </a:solidFill>
            </a:endParaRPr>
          </a:p>
          <a:p>
            <a:pPr marL="342900" indent="-342900">
              <a:lnSpc>
                <a:spcPct val="150000"/>
              </a:lnSpc>
              <a:buFont typeface="Wingdings" panose="05000000000000000000" pitchFamily="2" charset="2"/>
              <a:buChar char="§"/>
            </a:pPr>
            <a:r>
              <a:rPr lang="de-AT" dirty="0" smtClean="0"/>
              <a:t>Ein </a:t>
            </a:r>
            <a:r>
              <a:rPr lang="de-AT" dirty="0"/>
              <a:t>Pastoralkonzept soll Hilfestellung sein für ein Wachstum in die Breite und geistliche Tiefe.</a:t>
            </a:r>
          </a:p>
          <a:p>
            <a:pPr marL="342900" indent="-342900">
              <a:lnSpc>
                <a:spcPct val="150000"/>
              </a:lnSpc>
              <a:buFont typeface="Wingdings" panose="05000000000000000000" pitchFamily="2" charset="2"/>
              <a:buChar char="§"/>
            </a:pPr>
            <a:r>
              <a:rPr lang="de-AT" dirty="0" smtClean="0"/>
              <a:t>Bei </a:t>
            </a:r>
            <a:r>
              <a:rPr lang="de-AT" dirty="0"/>
              <a:t>allem Ringen um Inhalte, Formulierungen etc. soll dabei immer die geistliche Dimension des Prozesses im Mittelpunkt stehen. </a:t>
            </a:r>
          </a:p>
          <a:p>
            <a:pPr marL="342900" indent="-342900">
              <a:lnSpc>
                <a:spcPct val="150000"/>
              </a:lnSpc>
              <a:buFont typeface="Wingdings" panose="05000000000000000000" pitchFamily="2" charset="2"/>
              <a:buChar char="§"/>
            </a:pPr>
            <a:r>
              <a:rPr lang="de-AT" dirty="0" smtClean="0"/>
              <a:t>Diese Dimension ist das Unterscheidungsmerkmal </a:t>
            </a:r>
            <a:r>
              <a:rPr lang="de-AT" dirty="0"/>
              <a:t>einer geistgeführten </a:t>
            </a:r>
            <a:r>
              <a:rPr lang="de-AT" dirty="0" smtClean="0"/>
              <a:t>Erarbeitung, die sich an der Frage orientiert: Was will Gott in der näheren Zukunft mit uns wirken?</a:t>
            </a:r>
            <a:endParaRPr lang="de-AT" dirty="0"/>
          </a:p>
          <a:p>
            <a:pPr marL="342900" indent="-342900">
              <a:lnSpc>
                <a:spcPct val="150000"/>
              </a:lnSpc>
              <a:buFont typeface="Wingdings" panose="05000000000000000000" pitchFamily="2" charset="2"/>
              <a:buChar char="§"/>
            </a:pPr>
            <a:endParaRPr lang="de-AT"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smtClean="0"/>
              <a:t>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1940648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platzhalter 7">
            <a:extLst>
              <a:ext uri="{FF2B5EF4-FFF2-40B4-BE49-F238E27FC236}">
                <a16:creationId xmlns:a16="http://schemas.microsoft.com/office/drawing/2014/main" id="{35312EB4-8DA6-9248-AB39-947F116303D4}"/>
              </a:ext>
            </a:extLst>
          </p:cNvPr>
          <p:cNvSpPr>
            <a:spLocks noGrp="1"/>
          </p:cNvSpPr>
          <p:nvPr>
            <p:ph type="body" sz="quarter" idx="11"/>
          </p:nvPr>
        </p:nvSpPr>
        <p:spPr/>
        <p:txBody>
          <a:bodyPr/>
          <a:lstStyle/>
          <a:p>
            <a:endParaRPr lang="de-AT" dirty="0"/>
          </a:p>
          <a:p>
            <a:r>
              <a:rPr lang="de-DE" dirty="0" smtClean="0"/>
              <a:t>Inhalt und Aufbau</a:t>
            </a:r>
            <a:r>
              <a:rPr lang="de-DE" dirty="0" smtClean="0"/>
              <a:t> eines </a:t>
            </a:r>
            <a:r>
              <a:rPr lang="de-DE" dirty="0"/>
              <a:t>Pastoralkonzepts</a:t>
            </a:r>
            <a:endParaRPr lang="de-AT" dirty="0"/>
          </a:p>
        </p:txBody>
      </p:sp>
      <p:sp>
        <p:nvSpPr>
          <p:cNvPr id="3" name="Datumsplatzhalter 2">
            <a:extLst>
              <a:ext uri="{FF2B5EF4-FFF2-40B4-BE49-F238E27FC236}">
                <a16:creationId xmlns:a16="http://schemas.microsoft.com/office/drawing/2014/main" id="{46F34EA9-9774-FD48-956C-8B2F5AC426DF}"/>
              </a:ext>
            </a:extLst>
          </p:cNvPr>
          <p:cNvSpPr>
            <a:spLocks noGrp="1"/>
          </p:cNvSpPr>
          <p:nvPr>
            <p:ph type="dt" sz="half" idx="14"/>
          </p:nvPr>
        </p:nvSpPr>
        <p:spPr/>
        <p:txBody>
          <a:bodyPr/>
          <a:lstStyle/>
          <a:p>
            <a:r>
              <a:rPr lang="de-DE" dirty="0"/>
              <a:t>Pastoralkonzept </a:t>
            </a:r>
            <a:endParaRPr lang="de-AT" dirty="0"/>
          </a:p>
        </p:txBody>
      </p:sp>
    </p:spTree>
    <p:extLst>
      <p:ext uri="{BB962C8B-B14F-4D97-AF65-F5344CB8AC3E}">
        <p14:creationId xmlns:p14="http://schemas.microsoft.com/office/powerpoint/2010/main" val="2036743174"/>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Inhalt &amp; Aufbau</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15</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14400" y="1737414"/>
            <a:ext cx="10582275" cy="4618935"/>
          </a:xfrm>
        </p:spPr>
        <p:txBody>
          <a:bodyPr anchor="ctr"/>
          <a:lstStyle/>
          <a:p>
            <a:r>
              <a:rPr lang="de-DE" sz="2400" b="1" dirty="0">
                <a:solidFill>
                  <a:schemeClr val="accent1"/>
                </a:solidFill>
              </a:rPr>
              <a:t>Inhalte &amp; </a:t>
            </a:r>
            <a:r>
              <a:rPr lang="de-DE" sz="2400" b="1" dirty="0" smtClean="0">
                <a:solidFill>
                  <a:schemeClr val="accent1"/>
                </a:solidFill>
              </a:rPr>
              <a:t>Aufbau</a:t>
            </a:r>
            <a:r>
              <a:rPr lang="de-DE" sz="2400" b="1" dirty="0" smtClean="0">
                <a:solidFill>
                  <a:schemeClr val="accent1"/>
                </a:solidFill>
              </a:rPr>
              <a:t> </a:t>
            </a:r>
            <a:r>
              <a:rPr lang="de-DE" sz="2400" b="1" dirty="0">
                <a:solidFill>
                  <a:schemeClr val="accent1"/>
                </a:solidFill>
              </a:rPr>
              <a:t>eines Pastoralkonzepts </a:t>
            </a:r>
          </a:p>
          <a:p>
            <a:pPr>
              <a:lnSpc>
                <a:spcPct val="150000"/>
              </a:lnSpc>
            </a:pPr>
            <a:endParaRPr lang="de-DE" sz="1000" b="1" dirty="0">
              <a:solidFill>
                <a:srgbClr val="C00000"/>
              </a:solidFill>
            </a:endParaRPr>
          </a:p>
          <a:p>
            <a:pPr marL="342900" indent="-342900">
              <a:lnSpc>
                <a:spcPct val="150000"/>
              </a:lnSpc>
              <a:buFont typeface="Wingdings" panose="05000000000000000000" pitchFamily="2" charset="2"/>
              <a:buChar char="§"/>
            </a:pPr>
            <a:r>
              <a:rPr lang="de-DE" dirty="0" smtClean="0"/>
              <a:t>Ein Pastoralkonzept beschreibt und verschriftlicht die Ergebnisse des Entstehungsprozesses, nicht seine Methoden.</a:t>
            </a:r>
          </a:p>
          <a:p>
            <a:pPr marL="342900" indent="-342900">
              <a:lnSpc>
                <a:spcPct val="150000"/>
              </a:lnSpc>
              <a:buFont typeface="Wingdings" panose="05000000000000000000" pitchFamily="2" charset="2"/>
              <a:buChar char="§"/>
            </a:pPr>
            <a:r>
              <a:rPr lang="de-DE" dirty="0" smtClean="0"/>
              <a:t>Mögliche Inhalte können sein:</a:t>
            </a:r>
          </a:p>
          <a:p>
            <a:pPr>
              <a:lnSpc>
                <a:spcPct val="150000"/>
              </a:lnSpc>
            </a:pPr>
            <a:r>
              <a:rPr lang="de-DE" b="1" dirty="0">
                <a:solidFill>
                  <a:schemeClr val="accent1"/>
                </a:solidFill>
              </a:rPr>
              <a:t>	</a:t>
            </a:r>
            <a:r>
              <a:rPr lang="de-DE" b="1" dirty="0" smtClean="0"/>
              <a:t>Unser </a:t>
            </a:r>
            <a:r>
              <a:rPr lang="de-DE" b="1" dirty="0"/>
              <a:t>Auftrag &amp; Unsere Sendung (Leitbild, Vision</a:t>
            </a:r>
            <a:r>
              <a:rPr lang="de-DE" b="1" dirty="0" smtClean="0"/>
              <a:t>…)</a:t>
            </a:r>
          </a:p>
          <a:p>
            <a:pPr>
              <a:lnSpc>
                <a:spcPct val="150000"/>
              </a:lnSpc>
            </a:pPr>
            <a:r>
              <a:rPr lang="de-DE" b="1" dirty="0"/>
              <a:t>	</a:t>
            </a:r>
            <a:r>
              <a:rPr lang="de-DE" b="1" dirty="0" smtClean="0"/>
              <a:t>Unsere </a:t>
            </a:r>
            <a:r>
              <a:rPr lang="de-DE" b="1" dirty="0"/>
              <a:t>Pfarre &amp; Unser Sozialraum (Ist-Stand </a:t>
            </a:r>
            <a:r>
              <a:rPr lang="de-DE" b="1" dirty="0" smtClean="0"/>
              <a:t>Pfarre &amp; </a:t>
            </a:r>
            <a:r>
              <a:rPr lang="de-DE" b="1" dirty="0" smtClean="0"/>
              <a:t>Sozialraumanalyse)</a:t>
            </a:r>
          </a:p>
          <a:p>
            <a:pPr>
              <a:lnSpc>
                <a:spcPct val="150000"/>
              </a:lnSpc>
            </a:pPr>
            <a:r>
              <a:rPr lang="de-DE" b="1" dirty="0"/>
              <a:t>	</a:t>
            </a:r>
            <a:r>
              <a:rPr lang="de-DE" b="1" dirty="0" smtClean="0"/>
              <a:t>Unsere </a:t>
            </a:r>
            <a:r>
              <a:rPr lang="de-DE" b="1" dirty="0"/>
              <a:t>Ziele </a:t>
            </a:r>
            <a:r>
              <a:rPr lang="de-DE" b="1" dirty="0" smtClean="0"/>
              <a:t> </a:t>
            </a:r>
          </a:p>
          <a:p>
            <a:pPr>
              <a:lnSpc>
                <a:spcPct val="150000"/>
              </a:lnSpc>
            </a:pPr>
            <a:r>
              <a:rPr lang="de-DE" b="1" dirty="0"/>
              <a:t>	</a:t>
            </a:r>
            <a:r>
              <a:rPr lang="de-DE" b="1" dirty="0" smtClean="0"/>
              <a:t>Unsere </a:t>
            </a:r>
            <a:r>
              <a:rPr lang="de-DE" b="1" dirty="0"/>
              <a:t>Maßnahmen (Angebote, Aktivitäten, … </a:t>
            </a:r>
            <a:r>
              <a:rPr lang="de-DE" b="1" dirty="0" smtClean="0"/>
              <a:t>)</a:t>
            </a:r>
          </a:p>
          <a:p>
            <a:pPr marL="342900" indent="-342900">
              <a:lnSpc>
                <a:spcPct val="150000"/>
              </a:lnSpc>
              <a:buFont typeface="Wingdings" panose="05000000000000000000" pitchFamily="2" charset="2"/>
              <a:buChar char="§"/>
            </a:pPr>
            <a:r>
              <a:rPr lang="de-DE" dirty="0" smtClean="0"/>
              <a:t>Diese Punkte können auch als Bausteine für den Aufbau und die Struktur des schriftlichen Pastoralkonzepts dienen.</a:t>
            </a:r>
            <a:endParaRPr lang="de-AT" b="1"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Pastoralkonzept </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1979542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platzhalter 7">
            <a:extLst>
              <a:ext uri="{FF2B5EF4-FFF2-40B4-BE49-F238E27FC236}">
                <a16:creationId xmlns:a16="http://schemas.microsoft.com/office/drawing/2014/main" id="{35312EB4-8DA6-9248-AB39-947F116303D4}"/>
              </a:ext>
            </a:extLst>
          </p:cNvPr>
          <p:cNvSpPr>
            <a:spLocks noGrp="1"/>
          </p:cNvSpPr>
          <p:nvPr>
            <p:ph type="body" sz="quarter" idx="11"/>
          </p:nvPr>
        </p:nvSpPr>
        <p:spPr/>
        <p:txBody>
          <a:bodyPr/>
          <a:lstStyle/>
          <a:p>
            <a:endParaRPr lang="de-AT" dirty="0"/>
          </a:p>
          <a:p>
            <a:r>
              <a:rPr lang="de-DE" dirty="0"/>
              <a:t>Bausteine eines Pastoralkonzepts</a:t>
            </a:r>
            <a:endParaRPr lang="de-AT" dirty="0"/>
          </a:p>
        </p:txBody>
      </p:sp>
      <p:sp>
        <p:nvSpPr>
          <p:cNvPr id="3" name="Datumsplatzhalter 2">
            <a:extLst>
              <a:ext uri="{FF2B5EF4-FFF2-40B4-BE49-F238E27FC236}">
                <a16:creationId xmlns:a16="http://schemas.microsoft.com/office/drawing/2014/main" id="{46F34EA9-9774-FD48-956C-8B2F5AC426DF}"/>
              </a:ext>
            </a:extLst>
          </p:cNvPr>
          <p:cNvSpPr>
            <a:spLocks noGrp="1"/>
          </p:cNvSpPr>
          <p:nvPr>
            <p:ph type="dt" sz="half" idx="14"/>
          </p:nvPr>
        </p:nvSpPr>
        <p:spPr/>
        <p:txBody>
          <a:bodyPr/>
          <a:lstStyle/>
          <a:p>
            <a:r>
              <a:rPr lang="de-DE" dirty="0"/>
              <a:t>Pastoralkonzept </a:t>
            </a:r>
            <a:endParaRPr lang="de-AT" dirty="0"/>
          </a:p>
        </p:txBody>
      </p:sp>
    </p:spTree>
    <p:extLst>
      <p:ext uri="{BB962C8B-B14F-4D97-AF65-F5344CB8AC3E}">
        <p14:creationId xmlns:p14="http://schemas.microsoft.com/office/powerpoint/2010/main" val="2399451296"/>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Bausteine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17</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03515" y="1839817"/>
            <a:ext cx="7086600" cy="4516532"/>
          </a:xfrm>
        </p:spPr>
        <p:txBody>
          <a:bodyPr anchor="ctr"/>
          <a:lstStyle/>
          <a:p>
            <a:r>
              <a:rPr lang="de-DE" sz="2400" b="1" dirty="0" smtClean="0">
                <a:solidFill>
                  <a:schemeClr val="accent1"/>
                </a:solidFill>
              </a:rPr>
              <a:t>Unser </a:t>
            </a:r>
            <a:r>
              <a:rPr lang="de-DE" sz="2400" b="1" dirty="0" smtClean="0">
                <a:solidFill>
                  <a:schemeClr val="accent1"/>
                </a:solidFill>
              </a:rPr>
              <a:t>Auftrag </a:t>
            </a:r>
            <a:r>
              <a:rPr lang="de-DE" sz="2400" b="1" dirty="0">
                <a:solidFill>
                  <a:schemeClr val="accent1"/>
                </a:solidFill>
              </a:rPr>
              <a:t>&amp;</a:t>
            </a:r>
            <a:r>
              <a:rPr lang="de-DE" sz="2400" b="1" dirty="0" smtClean="0">
                <a:solidFill>
                  <a:schemeClr val="accent1"/>
                </a:solidFill>
              </a:rPr>
              <a:t> Unsere Sendung – Leitende Fragen</a:t>
            </a:r>
          </a:p>
          <a:p>
            <a:endParaRPr lang="de-AT" sz="1000" dirty="0"/>
          </a:p>
          <a:p>
            <a:pPr marL="342900" indent="-342900">
              <a:lnSpc>
                <a:spcPct val="150000"/>
              </a:lnSpc>
              <a:buFont typeface="Wingdings" panose="05000000000000000000" pitchFamily="2" charset="2"/>
              <a:buChar char="§"/>
            </a:pPr>
            <a:r>
              <a:rPr lang="de-DE" dirty="0" smtClean="0"/>
              <a:t>Was leitet uns, wozu sind wir da?</a:t>
            </a:r>
          </a:p>
          <a:p>
            <a:pPr marL="342900" indent="-342900">
              <a:lnSpc>
                <a:spcPct val="150000"/>
              </a:lnSpc>
              <a:buFont typeface="Wingdings" panose="05000000000000000000" pitchFamily="2" charset="2"/>
              <a:buChar char="§"/>
            </a:pPr>
            <a:r>
              <a:rPr lang="de-DE" dirty="0" smtClean="0"/>
              <a:t>Wozu ruft uns Gott durch das Evangelium?</a:t>
            </a:r>
          </a:p>
          <a:p>
            <a:pPr marL="342900" indent="-342900">
              <a:lnSpc>
                <a:spcPct val="150000"/>
              </a:lnSpc>
              <a:buFont typeface="Wingdings" panose="05000000000000000000" pitchFamily="2" charset="2"/>
              <a:buChar char="§"/>
            </a:pPr>
            <a:r>
              <a:rPr lang="de-DE" dirty="0" smtClean="0"/>
              <a:t>Was ist unser Auftrag &amp; unsere Sendung in der Welt</a:t>
            </a:r>
            <a:endParaRPr lang="de-DE" dirty="0"/>
          </a:p>
          <a:p>
            <a:pPr marL="342900" indent="-342900">
              <a:lnSpc>
                <a:spcPct val="150000"/>
              </a:lnSpc>
              <a:buFont typeface="Wingdings" panose="05000000000000000000" pitchFamily="2" charset="2"/>
              <a:buChar char="§"/>
            </a:pPr>
            <a:r>
              <a:rPr lang="de-DE" dirty="0" smtClean="0"/>
              <a:t>Was ist unsere Vision?</a:t>
            </a:r>
          </a:p>
          <a:p>
            <a:pPr marL="342900" indent="-342900">
              <a:lnSpc>
                <a:spcPct val="150000"/>
              </a:lnSpc>
              <a:buFont typeface="Wingdings" panose="05000000000000000000" pitchFamily="2" charset="2"/>
              <a:buChar char="§"/>
            </a:pPr>
            <a:r>
              <a:rPr lang="de-DE" dirty="0" smtClean="0"/>
              <a:t>Was unsere Bestimmung in der Region?</a:t>
            </a:r>
          </a:p>
          <a:p>
            <a:pPr marL="342900" indent="-342900">
              <a:lnSpc>
                <a:spcPct val="150000"/>
              </a:lnSpc>
              <a:buFont typeface="Wingdings" panose="05000000000000000000" pitchFamily="2" charset="2"/>
              <a:buChar char="§"/>
            </a:pPr>
            <a:r>
              <a:rPr lang="de-DE" dirty="0" smtClean="0"/>
              <a:t>Welchen Existenzsinn- und zweck hat unsere ‚Kirche vor Ort‘?</a:t>
            </a:r>
          </a:p>
          <a:p>
            <a:pPr marL="342900" indent="-342900">
              <a:lnSpc>
                <a:spcPct val="150000"/>
              </a:lnSpc>
              <a:buFont typeface="Wingdings" panose="05000000000000000000" pitchFamily="2" charset="2"/>
              <a:buChar char="§"/>
            </a:pPr>
            <a:r>
              <a:rPr lang="de-DE" dirty="0" smtClean="0"/>
              <a:t>Wie wird bei uns ‚Reich Gottes‘ erfahren?</a:t>
            </a:r>
          </a:p>
          <a:p>
            <a:pPr marL="342900" indent="-342900">
              <a:lnSpc>
                <a:spcPct val="150000"/>
              </a:lnSpc>
              <a:buFont typeface="Wingdings" panose="05000000000000000000" pitchFamily="2" charset="2"/>
              <a:buChar char="§"/>
            </a:pPr>
            <a:r>
              <a:rPr lang="de-DE" dirty="0" smtClean="0"/>
              <a:t>Welche Werte und Haltungen leiten unser Engagement?</a:t>
            </a:r>
          </a:p>
          <a:p>
            <a:pPr marL="342900" indent="-342900">
              <a:lnSpc>
                <a:spcPct val="150000"/>
              </a:lnSpc>
              <a:buFont typeface="Wingdings" panose="05000000000000000000" pitchFamily="2" charset="2"/>
              <a:buChar char="§"/>
            </a:pPr>
            <a:r>
              <a:rPr lang="de-DE" dirty="0" smtClean="0"/>
              <a:t>…?</a:t>
            </a:r>
          </a:p>
          <a:p>
            <a:pPr algn="ctr"/>
            <a:endParaRPr lang="de-DE" sz="2000"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smtClean="0"/>
              <a:t>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pic>
        <p:nvPicPr>
          <p:cNvPr id="7" name="Grafi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4684" y="1839817"/>
            <a:ext cx="3211989" cy="4282652"/>
          </a:xfrm>
          <a:prstGeom prst="rect">
            <a:avLst/>
          </a:prstGeom>
        </p:spPr>
      </p:pic>
    </p:spTree>
    <p:extLst>
      <p:ext uri="{BB962C8B-B14F-4D97-AF65-F5344CB8AC3E}">
        <p14:creationId xmlns:p14="http://schemas.microsoft.com/office/powerpoint/2010/main" val="162455494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Bausteine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18</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14400" y="1737415"/>
            <a:ext cx="10582275" cy="2999956"/>
          </a:xfrm>
        </p:spPr>
        <p:txBody>
          <a:bodyPr anchor="ctr"/>
          <a:lstStyle/>
          <a:p>
            <a:r>
              <a:rPr lang="de-DE" sz="2400" b="1" dirty="0">
                <a:solidFill>
                  <a:schemeClr val="accent1"/>
                </a:solidFill>
              </a:rPr>
              <a:t>Unser Auftrag &amp; Unsere </a:t>
            </a:r>
            <a:r>
              <a:rPr lang="de-DE" sz="2400" b="1" dirty="0" smtClean="0">
                <a:solidFill>
                  <a:schemeClr val="accent1"/>
                </a:solidFill>
              </a:rPr>
              <a:t>Sendung – Methoden zur Erarbeitung</a:t>
            </a:r>
          </a:p>
          <a:p>
            <a:endParaRPr lang="de-DE" sz="1000" b="1" dirty="0">
              <a:solidFill>
                <a:srgbClr val="C00000"/>
              </a:solidFill>
            </a:endParaRPr>
          </a:p>
          <a:p>
            <a:pPr marL="342900" indent="-342900">
              <a:lnSpc>
                <a:spcPct val="150000"/>
              </a:lnSpc>
              <a:buFont typeface="Wingdings" panose="05000000000000000000" pitchFamily="2" charset="2"/>
              <a:buChar char="§"/>
            </a:pPr>
            <a:r>
              <a:rPr lang="de-DE" b="1" dirty="0" smtClean="0"/>
              <a:t>Brainstorming anhand des </a:t>
            </a:r>
            <a:r>
              <a:rPr lang="de-DE" b="1" dirty="0" smtClean="0"/>
              <a:t>Pfarrpatrons/der Pfarrpatronin</a:t>
            </a:r>
            <a:r>
              <a:rPr lang="de-DE" dirty="0" smtClean="0"/>
              <a:t>: </a:t>
            </a:r>
            <a:r>
              <a:rPr lang="de-DE" dirty="0" smtClean="0"/>
              <a:t>Was kann uns </a:t>
            </a:r>
            <a:r>
              <a:rPr lang="de-DE" dirty="0" smtClean="0"/>
              <a:t>diese/r </a:t>
            </a:r>
            <a:r>
              <a:rPr lang="de-DE" dirty="0" smtClean="0"/>
              <a:t>mit Blick auf die Pfarre sagen? Wie kann uns </a:t>
            </a:r>
            <a:r>
              <a:rPr lang="de-DE" dirty="0" smtClean="0"/>
              <a:t>diese/r </a:t>
            </a:r>
            <a:r>
              <a:rPr lang="de-DE" dirty="0" smtClean="0"/>
              <a:t>leiten in der Zukunft? Was können wir von </a:t>
            </a:r>
            <a:r>
              <a:rPr lang="de-DE" dirty="0" smtClean="0"/>
              <a:t>ihr/ihm </a:t>
            </a:r>
            <a:r>
              <a:rPr lang="de-DE" dirty="0" smtClean="0"/>
              <a:t>lernen?</a:t>
            </a:r>
          </a:p>
          <a:p>
            <a:pPr marL="342900" indent="-342900">
              <a:lnSpc>
                <a:spcPct val="150000"/>
              </a:lnSpc>
              <a:buFont typeface="Wingdings" panose="05000000000000000000" pitchFamily="2" charset="2"/>
              <a:buChar char="§"/>
            </a:pPr>
            <a:r>
              <a:rPr lang="de-DE" b="1" dirty="0" smtClean="0"/>
              <a:t>Wozu &amp; Wie – Kreis</a:t>
            </a:r>
            <a:r>
              <a:rPr lang="de-DE" dirty="0" smtClean="0"/>
              <a:t>: Sammlung von Assoziationen </a:t>
            </a:r>
            <a:r>
              <a:rPr lang="de-DE" dirty="0" smtClean="0"/>
              <a:t>‚Wozu </a:t>
            </a:r>
            <a:r>
              <a:rPr lang="de-DE" dirty="0" smtClean="0"/>
              <a:t>sind wir </a:t>
            </a:r>
            <a:r>
              <a:rPr lang="de-DE" dirty="0" smtClean="0"/>
              <a:t>Kirche‘ </a:t>
            </a:r>
            <a:r>
              <a:rPr lang="de-DE" dirty="0" smtClean="0"/>
              <a:t>(Auftrag &amp; Sendung) und </a:t>
            </a:r>
            <a:r>
              <a:rPr lang="de-DE" dirty="0" smtClean="0"/>
              <a:t>‚Wie </a:t>
            </a:r>
            <a:r>
              <a:rPr lang="de-DE" dirty="0" smtClean="0"/>
              <a:t>sind wir </a:t>
            </a:r>
            <a:r>
              <a:rPr lang="de-DE" dirty="0" smtClean="0"/>
              <a:t>Kirche‘ </a:t>
            </a:r>
            <a:r>
              <a:rPr lang="de-DE" dirty="0" smtClean="0"/>
              <a:t>(Haltungen und Werte</a:t>
            </a:r>
            <a:r>
              <a:rPr lang="de-DE" dirty="0" smtClean="0"/>
              <a:t>) </a:t>
            </a:r>
            <a:r>
              <a:rPr lang="de-DE" dirty="0" smtClean="0"/>
              <a:t>&amp; Ausformulierung</a:t>
            </a:r>
          </a:p>
          <a:p>
            <a:pPr>
              <a:lnSpc>
                <a:spcPct val="150000"/>
              </a:lnSpc>
            </a:pPr>
            <a:endParaRPr lang="de-DE"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Pastoralkonzept </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pic>
        <p:nvPicPr>
          <p:cNvPr id="7" name="Grafik 6"/>
          <p:cNvPicPr>
            <a:picLocks noChangeAspect="1"/>
          </p:cNvPicPr>
          <p:nvPr/>
        </p:nvPicPr>
        <p:blipFill rotWithShape="1">
          <a:blip r:embed="rId4">
            <a:extLst>
              <a:ext uri="{28A0092B-C50C-407E-A947-70E740481C1C}">
                <a14:useLocalDpi xmlns:a14="http://schemas.microsoft.com/office/drawing/2010/main" val="0"/>
              </a:ext>
            </a:extLst>
          </a:blip>
          <a:srcRect l="1092" t="931" b="6714"/>
          <a:stretch/>
        </p:blipFill>
        <p:spPr>
          <a:xfrm>
            <a:off x="6812836" y="4245448"/>
            <a:ext cx="3014225" cy="2110902"/>
          </a:xfrm>
          <a:prstGeom prst="rect">
            <a:avLst/>
          </a:prstGeom>
        </p:spPr>
      </p:pic>
      <p:pic>
        <p:nvPicPr>
          <p:cNvPr id="10" name="Grafik 9"/>
          <p:cNvPicPr>
            <a:picLocks noChangeAspect="1"/>
          </p:cNvPicPr>
          <p:nvPr/>
        </p:nvPicPr>
        <p:blipFill rotWithShape="1">
          <a:blip r:embed="rId5">
            <a:extLst>
              <a:ext uri="{28A0092B-C50C-407E-A947-70E740481C1C}">
                <a14:useLocalDpi xmlns:a14="http://schemas.microsoft.com/office/drawing/2010/main" val="0"/>
              </a:ext>
            </a:extLst>
          </a:blip>
          <a:srcRect l="1742" t="1952" b="6400"/>
          <a:stretch/>
        </p:blipFill>
        <p:spPr>
          <a:xfrm>
            <a:off x="2743200" y="4245448"/>
            <a:ext cx="3017504" cy="2110902"/>
          </a:xfrm>
          <a:prstGeom prst="rect">
            <a:avLst/>
          </a:prstGeom>
        </p:spPr>
      </p:pic>
    </p:spTree>
    <p:extLst>
      <p:ext uri="{BB962C8B-B14F-4D97-AF65-F5344CB8AC3E}">
        <p14:creationId xmlns:p14="http://schemas.microsoft.com/office/powerpoint/2010/main" val="19135503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Bausteine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19</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14400" y="1737414"/>
            <a:ext cx="10582275" cy="4618935"/>
          </a:xfrm>
        </p:spPr>
        <p:txBody>
          <a:bodyPr anchor="ctr"/>
          <a:lstStyle/>
          <a:p>
            <a:r>
              <a:rPr lang="de-DE" sz="2400" b="1" dirty="0">
                <a:solidFill>
                  <a:schemeClr val="accent1"/>
                </a:solidFill>
              </a:rPr>
              <a:t>Unser Auftrag &amp; Unsere </a:t>
            </a:r>
            <a:r>
              <a:rPr lang="de-DE" sz="2400" b="1" dirty="0" smtClean="0">
                <a:solidFill>
                  <a:schemeClr val="accent1"/>
                </a:solidFill>
              </a:rPr>
              <a:t>Sendung – Methoden zur Erarbeitung</a:t>
            </a:r>
          </a:p>
          <a:p>
            <a:endParaRPr lang="de-DE" sz="1000" dirty="0" smtClean="0"/>
          </a:p>
          <a:p>
            <a:pPr marL="342900" indent="-342900">
              <a:lnSpc>
                <a:spcPct val="150000"/>
              </a:lnSpc>
              <a:buFont typeface="Wingdings" panose="05000000000000000000" pitchFamily="2" charset="2"/>
              <a:buChar char="§"/>
            </a:pPr>
            <a:r>
              <a:rPr lang="de-AT" b="1" dirty="0" smtClean="0"/>
              <a:t>Umfrage</a:t>
            </a:r>
            <a:r>
              <a:rPr lang="de-AT" dirty="0" smtClean="0"/>
              <a:t>: </a:t>
            </a:r>
            <a:r>
              <a:rPr lang="de-AT" dirty="0" smtClean="0"/>
              <a:t>‚Was </a:t>
            </a:r>
            <a:r>
              <a:rPr lang="de-AT" dirty="0"/>
              <a:t>ist Kirche </a:t>
            </a:r>
            <a:r>
              <a:rPr lang="de-AT" dirty="0" smtClean="0"/>
              <a:t>/ Pfarre (für </a:t>
            </a:r>
            <a:r>
              <a:rPr lang="de-AT" dirty="0"/>
              <a:t>uns</a:t>
            </a:r>
            <a:r>
              <a:rPr lang="de-AT" dirty="0" smtClean="0"/>
              <a:t>)?‘ – z.B</a:t>
            </a:r>
            <a:r>
              <a:rPr lang="de-AT" dirty="0" smtClean="0"/>
              <a:t>. bei Pfarrcafè oder nach Messe Zettel austeilen mit der Bitte, diese Frage mit einem Satz schriftlich zu beantworten. </a:t>
            </a:r>
            <a:endParaRPr lang="de-DE" dirty="0" smtClean="0"/>
          </a:p>
          <a:p>
            <a:pPr marL="342900" indent="-342900">
              <a:lnSpc>
                <a:spcPct val="150000"/>
              </a:lnSpc>
              <a:buFont typeface="Wingdings" panose="05000000000000000000" pitchFamily="2" charset="2"/>
              <a:buChar char="§"/>
            </a:pPr>
            <a:r>
              <a:rPr lang="de-DE" dirty="0" smtClean="0"/>
              <a:t>(biblischen) </a:t>
            </a:r>
            <a:r>
              <a:rPr lang="de-DE" b="1" dirty="0" smtClean="0"/>
              <a:t>Leitsatz finden</a:t>
            </a:r>
            <a:r>
              <a:rPr lang="de-DE" dirty="0" smtClean="0"/>
              <a:t>: </a:t>
            </a:r>
            <a:r>
              <a:rPr lang="de-AT" dirty="0"/>
              <a:t>Wozu ruft uns </a:t>
            </a:r>
            <a:r>
              <a:rPr lang="de-AT" dirty="0" smtClean="0"/>
              <a:t>Gott </a:t>
            </a:r>
            <a:r>
              <a:rPr lang="de-AT" dirty="0"/>
              <a:t>durch das </a:t>
            </a:r>
            <a:r>
              <a:rPr lang="de-AT" dirty="0" smtClean="0"/>
              <a:t>Evangelium </a:t>
            </a:r>
            <a:r>
              <a:rPr lang="de-AT" dirty="0" smtClean="0"/>
              <a:t>– </a:t>
            </a:r>
            <a:r>
              <a:rPr lang="de-DE" dirty="0" smtClean="0"/>
              <a:t>Auswahl </a:t>
            </a:r>
            <a:r>
              <a:rPr lang="de-DE" dirty="0"/>
              <a:t>biblischer </a:t>
            </a:r>
            <a:r>
              <a:rPr lang="de-DE" dirty="0" smtClean="0"/>
              <a:t>Zitate (z.B. anhand von Spruchkarten). Verständigung auf ein Zitat oder auch einen sonstigen Satz, der wie eine Zusammenfassung / </a:t>
            </a:r>
            <a:r>
              <a:rPr lang="de-DE" dirty="0" smtClean="0"/>
              <a:t>Motto / Überschrift </a:t>
            </a:r>
            <a:r>
              <a:rPr lang="de-DE" dirty="0" smtClean="0"/>
              <a:t>für die Pfarre stehen kann.</a:t>
            </a:r>
            <a:endParaRPr lang="de-AT"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Pastoralkonzept </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3913721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Bausteine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20</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14400" y="1737414"/>
            <a:ext cx="10582275" cy="4618935"/>
          </a:xfrm>
        </p:spPr>
        <p:txBody>
          <a:bodyPr anchor="ctr"/>
          <a:lstStyle/>
          <a:p>
            <a:r>
              <a:rPr lang="de-DE" sz="2400" b="1" dirty="0">
                <a:solidFill>
                  <a:schemeClr val="accent1"/>
                </a:solidFill>
              </a:rPr>
              <a:t>Unsere Pfarre &amp; Unser </a:t>
            </a:r>
            <a:r>
              <a:rPr lang="de-DE" sz="2400" b="1" dirty="0" smtClean="0">
                <a:solidFill>
                  <a:schemeClr val="accent1"/>
                </a:solidFill>
              </a:rPr>
              <a:t>Sozialraum – Leitende Frage</a:t>
            </a:r>
            <a:endParaRPr lang="de-DE" sz="2400" b="1" dirty="0">
              <a:solidFill>
                <a:schemeClr val="accent1"/>
              </a:solidFill>
            </a:endParaRPr>
          </a:p>
          <a:p>
            <a:pPr>
              <a:lnSpc>
                <a:spcPct val="150000"/>
              </a:lnSpc>
            </a:pPr>
            <a:endParaRPr lang="de-DE" sz="1000" b="1" dirty="0">
              <a:solidFill>
                <a:srgbClr val="C00000"/>
              </a:solidFill>
            </a:endParaRPr>
          </a:p>
          <a:p>
            <a:pPr marL="342900" indent="-342900">
              <a:lnSpc>
                <a:spcPct val="150000"/>
              </a:lnSpc>
              <a:buFont typeface="Wingdings" panose="05000000000000000000" pitchFamily="2" charset="2"/>
              <a:buChar char="§"/>
            </a:pPr>
            <a:r>
              <a:rPr lang="de-AT" dirty="0" smtClean="0"/>
              <a:t>Wie </a:t>
            </a:r>
            <a:r>
              <a:rPr lang="de-AT" dirty="0"/>
              <a:t>schaut die Struktur unserer Pfarre </a:t>
            </a:r>
            <a:r>
              <a:rPr lang="de-AT" dirty="0" smtClean="0"/>
              <a:t>aus? Welche </a:t>
            </a:r>
            <a:r>
              <a:rPr lang="de-AT" dirty="0"/>
              <a:t>Orte kirchlichen Lebens gibt es bei uns?</a:t>
            </a:r>
          </a:p>
          <a:p>
            <a:pPr marL="342900" indent="-342900">
              <a:lnSpc>
                <a:spcPct val="150000"/>
              </a:lnSpc>
              <a:buFont typeface="Wingdings" panose="05000000000000000000" pitchFamily="2" charset="2"/>
              <a:buChar char="§"/>
            </a:pPr>
            <a:r>
              <a:rPr lang="de-AT" dirty="0"/>
              <a:t>Welche Merkmale und Besonderheiten zeichnen uns </a:t>
            </a:r>
            <a:r>
              <a:rPr lang="de-AT" dirty="0" smtClean="0"/>
              <a:t>aus? Aktuelle </a:t>
            </a:r>
            <a:r>
              <a:rPr lang="de-AT" dirty="0"/>
              <a:t>Aktivitäten und Gruppen?</a:t>
            </a:r>
          </a:p>
          <a:p>
            <a:pPr marL="342900" indent="-342900">
              <a:lnSpc>
                <a:spcPct val="150000"/>
              </a:lnSpc>
              <a:buFont typeface="Wingdings" panose="05000000000000000000" pitchFamily="2" charset="2"/>
              <a:buChar char="§"/>
            </a:pPr>
            <a:r>
              <a:rPr lang="de-AT" dirty="0" smtClean="0"/>
              <a:t>Welche </a:t>
            </a:r>
            <a:r>
              <a:rPr lang="de-AT" dirty="0"/>
              <a:t>Charismen finden sich in unserer </a:t>
            </a:r>
            <a:r>
              <a:rPr lang="de-AT" dirty="0" smtClean="0"/>
              <a:t>Pfarre? Was </a:t>
            </a:r>
            <a:r>
              <a:rPr lang="de-AT" dirty="0"/>
              <a:t>wünschen sich die Engagierten in unserer Pfarre </a:t>
            </a:r>
            <a:r>
              <a:rPr lang="de-AT" dirty="0" smtClean="0"/>
              <a:t>?</a:t>
            </a:r>
          </a:p>
          <a:p>
            <a:pPr>
              <a:lnSpc>
                <a:spcPct val="150000"/>
              </a:lnSpc>
            </a:pPr>
            <a:endParaRPr lang="de-AT" dirty="0"/>
          </a:p>
          <a:p>
            <a:pPr marL="342900" indent="-342900">
              <a:lnSpc>
                <a:spcPct val="150000"/>
              </a:lnSpc>
              <a:buFont typeface="Wingdings" panose="05000000000000000000" pitchFamily="2" charset="2"/>
              <a:buChar char="§"/>
            </a:pPr>
            <a:r>
              <a:rPr lang="de-AT" dirty="0"/>
              <a:t>Wie schaut die Bevölkerungs- </a:t>
            </a:r>
            <a:r>
              <a:rPr lang="de-AT" dirty="0" smtClean="0"/>
              <a:t>und Siedlungsstruktur </a:t>
            </a:r>
            <a:r>
              <a:rPr lang="de-AT" dirty="0"/>
              <a:t>in unserem Gebiet aus?</a:t>
            </a:r>
          </a:p>
          <a:p>
            <a:pPr marL="342900" indent="-342900">
              <a:lnSpc>
                <a:spcPct val="150000"/>
              </a:lnSpc>
              <a:buFont typeface="Wingdings" panose="05000000000000000000" pitchFamily="2" charset="2"/>
              <a:buChar char="§"/>
            </a:pPr>
            <a:r>
              <a:rPr lang="de-AT" dirty="0" smtClean="0"/>
              <a:t>Welche </a:t>
            </a:r>
            <a:r>
              <a:rPr lang="de-AT" dirty="0"/>
              <a:t>Vereine, lokale Bräuche und Gewohnheiten gibt es bei uns?</a:t>
            </a:r>
          </a:p>
          <a:p>
            <a:pPr marL="342900" indent="-342900">
              <a:lnSpc>
                <a:spcPct val="150000"/>
              </a:lnSpc>
              <a:buFont typeface="Wingdings" panose="05000000000000000000" pitchFamily="2" charset="2"/>
              <a:buChar char="§"/>
            </a:pPr>
            <a:r>
              <a:rPr lang="de-AT" dirty="0"/>
              <a:t>Welche verschiedenen Lebenswelten, </a:t>
            </a:r>
            <a:r>
              <a:rPr lang="de-AT" dirty="0" smtClean="0"/>
              <a:t>besonderen </a:t>
            </a:r>
            <a:r>
              <a:rPr lang="de-AT" dirty="0"/>
              <a:t>Herausforderungen nehmen wir bei den Menschen wahr? </a:t>
            </a:r>
            <a:endParaRPr lang="de-AT" dirty="0" smtClean="0"/>
          </a:p>
          <a:p>
            <a:pPr marL="342900" indent="-342900">
              <a:lnSpc>
                <a:spcPct val="150000"/>
              </a:lnSpc>
              <a:buFont typeface="Wingdings" panose="05000000000000000000" pitchFamily="2" charset="2"/>
              <a:buChar char="§"/>
            </a:pPr>
            <a:r>
              <a:rPr lang="de-AT" b="1" dirty="0" smtClean="0"/>
              <a:t>Welche </a:t>
            </a:r>
            <a:r>
              <a:rPr lang="de-AT" b="1" dirty="0"/>
              <a:t>Bedürfnisse der Menschen lassen sich identifizieren</a:t>
            </a:r>
            <a:r>
              <a:rPr lang="de-AT" b="1" dirty="0" smtClean="0"/>
              <a:t>?</a:t>
            </a:r>
            <a:endParaRPr lang="de-AT" b="1"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Pastoralkonzept </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3739574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Bausteine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21</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25417" y="1817783"/>
            <a:ext cx="10571256" cy="4310725"/>
          </a:xfrm>
        </p:spPr>
        <p:txBody>
          <a:bodyPr anchor="ctr"/>
          <a:lstStyle/>
          <a:p>
            <a:r>
              <a:rPr lang="de-AT" sz="3600" b="1" dirty="0" smtClean="0"/>
              <a:t>„1. Die engste Verbundenheit der Kirche mit der ganzen Menschheitsfamilie</a:t>
            </a:r>
          </a:p>
          <a:p>
            <a:endParaRPr lang="de-AT" sz="3600" b="1" dirty="0" smtClean="0"/>
          </a:p>
          <a:p>
            <a:r>
              <a:rPr lang="de-AT" sz="3600" b="1" dirty="0" smtClean="0"/>
              <a:t>Freude und Hoffnung, Trauer und Angst der Menschen von heute, besonders der Armen und Bedrängten aller Art, sind auch Freude und Hoffnung, Trauer und Angst der Jünger Christi.</a:t>
            </a:r>
            <a:endParaRPr lang="de-AT" sz="3600" b="1"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de-DE" dirty="0" smtClean="0"/>
              <a:t>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154809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Bausteine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22</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25417" y="1861851"/>
            <a:ext cx="10469601" cy="4494499"/>
          </a:xfrm>
        </p:spPr>
        <p:txBody>
          <a:bodyPr anchor="ctr"/>
          <a:lstStyle/>
          <a:p>
            <a:r>
              <a:rPr lang="de-AT" sz="3600" b="1" dirty="0" smtClean="0"/>
              <a:t>Und es gibt nichts wahrhaft Menschliches, das nicht in ihren Herzen seinen Widerhall fände.</a:t>
            </a:r>
          </a:p>
          <a:p>
            <a:r>
              <a:rPr lang="de-DE" sz="3600" b="1" dirty="0" smtClean="0"/>
              <a:t>Ist doch ihre eigene Gemeinschaft aus Menschen gebildet, (…)</a:t>
            </a:r>
          </a:p>
          <a:p>
            <a:r>
              <a:rPr lang="de-DE" sz="3600" b="1" dirty="0" smtClean="0"/>
              <a:t>Darum erfährt diese Gemeinschaft sich mit der Menschheit und ihrer Geschichte wirklich </a:t>
            </a:r>
            <a:r>
              <a:rPr lang="de-DE" sz="3600" b="1" dirty="0" err="1" smtClean="0"/>
              <a:t>engstens</a:t>
            </a:r>
            <a:r>
              <a:rPr lang="de-DE" sz="3600" b="1" dirty="0" smtClean="0"/>
              <a:t> verbunden.“</a:t>
            </a:r>
            <a:endParaRPr lang="de-AT" sz="3600" b="1" dirty="0"/>
          </a:p>
          <a:p>
            <a:pPr algn="r"/>
            <a:r>
              <a:rPr lang="de-AT" sz="3600" b="1" dirty="0" smtClean="0"/>
              <a:t> </a:t>
            </a:r>
            <a:r>
              <a:rPr lang="de-AT" sz="1800" dirty="0" smtClean="0"/>
              <a:t>(Gaudium et </a:t>
            </a:r>
            <a:r>
              <a:rPr lang="de-AT" sz="1800" dirty="0" err="1" smtClean="0"/>
              <a:t>Spes</a:t>
            </a:r>
            <a:r>
              <a:rPr lang="de-AT" sz="1800" dirty="0" smtClean="0"/>
              <a:t> 1) </a:t>
            </a:r>
            <a:endParaRPr lang="de-DE" sz="1800"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de-DE" dirty="0"/>
              <a:t>WS </a:t>
            </a:r>
            <a:r>
              <a:rPr lang="de-DE" dirty="0" smtClean="0"/>
              <a:t>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2408289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Bausteine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23</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14398" y="2052536"/>
            <a:ext cx="10582275" cy="4221804"/>
          </a:xfrm>
        </p:spPr>
        <p:txBody>
          <a:bodyPr anchor="ctr"/>
          <a:lstStyle/>
          <a:p>
            <a:r>
              <a:rPr lang="de-DE" sz="2400" b="1" dirty="0">
                <a:solidFill>
                  <a:schemeClr val="accent1"/>
                </a:solidFill>
              </a:rPr>
              <a:t>Unsere Pfarre &amp; Unser </a:t>
            </a:r>
            <a:r>
              <a:rPr lang="de-DE" sz="2400" b="1" dirty="0" smtClean="0">
                <a:solidFill>
                  <a:schemeClr val="accent1"/>
                </a:solidFill>
              </a:rPr>
              <a:t>Sozialraum – Methoden zur Erarbeitung</a:t>
            </a:r>
            <a:endParaRPr lang="de-DE" sz="2400" b="1" dirty="0">
              <a:solidFill>
                <a:schemeClr val="accent1"/>
              </a:solidFill>
            </a:endParaRPr>
          </a:p>
          <a:p>
            <a:pPr>
              <a:lnSpc>
                <a:spcPct val="150000"/>
              </a:lnSpc>
            </a:pPr>
            <a:endParaRPr lang="de-DE" sz="1000" b="1" dirty="0">
              <a:solidFill>
                <a:srgbClr val="C00000"/>
              </a:solidFill>
            </a:endParaRPr>
          </a:p>
          <a:p>
            <a:pPr marL="342900" indent="-342900">
              <a:lnSpc>
                <a:spcPct val="150000"/>
              </a:lnSpc>
              <a:buFont typeface="Wingdings" panose="05000000000000000000" pitchFamily="2" charset="2"/>
              <a:buChar char="§"/>
            </a:pPr>
            <a:r>
              <a:rPr lang="de-DE" b="1" dirty="0" smtClean="0"/>
              <a:t>Datenpool: </a:t>
            </a:r>
            <a:r>
              <a:rPr lang="de-DE" dirty="0" smtClean="0"/>
              <a:t>Sammlung von Daten zur Struktur des pastoralen Raumes, der Altersverteilung, Milieus, Anzahl Kirchgänger/innen, kirchliche Orte, Merkmale &amp; Besonderheiten der Pfarre und auch des gesamten Pfarrgebiets (Sozialraum)</a:t>
            </a:r>
          </a:p>
          <a:p>
            <a:pPr marL="342900" indent="-342900">
              <a:lnSpc>
                <a:spcPct val="150000"/>
              </a:lnSpc>
              <a:buFont typeface="Wingdings" panose="05000000000000000000" pitchFamily="2" charset="2"/>
              <a:buChar char="§"/>
            </a:pPr>
            <a:r>
              <a:rPr lang="de-DE" b="1" dirty="0" smtClean="0"/>
              <a:t>Sammeln &amp; Clustern Bestehendes: </a:t>
            </a:r>
            <a:r>
              <a:rPr lang="de-DE" dirty="0" smtClean="0"/>
              <a:t>Bestehende Aktivitäten und existierende Gruppen werden gesammelt und entweder den kirchlichen Grundvollzügen oder anderen wichtigen Schwerpunkten (z.B. pastoralen Angeboten je nach Zielgruppen…) zugeordnet und gegebenenfalls für die Verschriftlichung zusammengefasst.</a:t>
            </a:r>
          </a:p>
          <a:p>
            <a:pPr marL="342900" indent="-342900">
              <a:lnSpc>
                <a:spcPct val="150000"/>
              </a:lnSpc>
              <a:buFont typeface="Wingdings" panose="05000000000000000000" pitchFamily="2" charset="2"/>
              <a:buChar char="§"/>
            </a:pPr>
            <a:r>
              <a:rPr lang="de-DE" b="1" dirty="0" smtClean="0"/>
              <a:t>SWOT-Analyse: </a:t>
            </a:r>
            <a:r>
              <a:rPr lang="de-DE" dirty="0" smtClean="0"/>
              <a:t>Beschreibung der Stärken, Schwächen, Chancen und Herausforderungen der Pfarre</a:t>
            </a:r>
          </a:p>
          <a:p>
            <a:pPr>
              <a:lnSpc>
                <a:spcPct val="150000"/>
              </a:lnSpc>
            </a:pPr>
            <a:endParaRPr lang="de-AT" dirty="0" smtClean="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Pastoralkonzept </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416495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Bausteine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24</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14400" y="5260375"/>
            <a:ext cx="10582275" cy="1083454"/>
          </a:xfrm>
        </p:spPr>
        <p:txBody>
          <a:bodyPr anchor="ctr"/>
          <a:lstStyle/>
          <a:p>
            <a:pPr marL="342900" indent="-342900">
              <a:lnSpc>
                <a:spcPct val="150000"/>
              </a:lnSpc>
              <a:buFont typeface="Wingdings" panose="05000000000000000000" pitchFamily="2" charset="2"/>
              <a:buChar char="§"/>
            </a:pPr>
            <a:r>
              <a:rPr lang="de-DE" b="1" dirty="0" smtClean="0"/>
              <a:t>Umfrage: </a:t>
            </a:r>
            <a:r>
              <a:rPr lang="de-DE" dirty="0" smtClean="0"/>
              <a:t>Anhand eines Fragebogens wird versucht (auch von Nicht-Kirchgänger/innen) Rückmeldungen hinsichtlich ihrer Bedürfnisse und Wünsche an die Pfarre einzuholen.</a:t>
            </a:r>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Pastoralkonzept </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pic>
        <p:nvPicPr>
          <p:cNvPr id="10" name="Grafik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400" y="3305088"/>
            <a:ext cx="2619603" cy="1964703"/>
          </a:xfrm>
          <a:prstGeom prst="rect">
            <a:avLst/>
          </a:prstGeom>
        </p:spPr>
      </p:pic>
      <p:sp>
        <p:nvSpPr>
          <p:cNvPr id="12" name="Textplatzhalter 4">
            <a:extLst>
              <a:ext uri="{FF2B5EF4-FFF2-40B4-BE49-F238E27FC236}">
                <a16:creationId xmlns:a16="http://schemas.microsoft.com/office/drawing/2014/main" id="{17E3DE7F-D22E-5545-AB81-82169EFBC0C2}"/>
              </a:ext>
            </a:extLst>
          </p:cNvPr>
          <p:cNvSpPr txBox="1">
            <a:spLocks/>
          </p:cNvSpPr>
          <p:nvPr/>
        </p:nvSpPr>
        <p:spPr>
          <a:xfrm>
            <a:off x="950067" y="1891870"/>
            <a:ext cx="10582275" cy="1907816"/>
          </a:xfrm>
          <a:prstGeom prst="rect">
            <a:avLst/>
          </a:prstGeom>
        </p:spPr>
        <p:txBody>
          <a:bodyPr vert="horz" lIns="0" tIns="0" rIns="0" bIns="0" rtlCol="0" anchor="ctr">
            <a:noAutofit/>
          </a:bodyPr>
          <a:lstStyle>
            <a:lvl1pPr marL="0" indent="0" algn="l" defTabSz="914400" rtl="0" eaLnBrk="1" latinLnBrk="0" hangingPunct="1">
              <a:lnSpc>
                <a:spcPct val="100000"/>
              </a:lnSpc>
              <a:spcBef>
                <a:spcPts val="0"/>
              </a:spcBef>
              <a:buClr>
                <a:schemeClr val="accent1"/>
              </a:buClr>
              <a:buFontTx/>
              <a:buNone/>
              <a:defRPr sz="1900" kern="1200" baseline="0">
                <a:solidFill>
                  <a:schemeClr val="tx1"/>
                </a:solidFill>
                <a:latin typeface="+mn-lt"/>
                <a:ea typeface="+mn-ea"/>
                <a:cs typeface="+mn-cs"/>
              </a:defRPr>
            </a:lvl1pPr>
            <a:lvl2pPr marL="6858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2pPr>
            <a:lvl3pPr marL="11430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3pPr>
            <a:lvl4pPr marL="16002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4pPr>
            <a:lvl5pPr marL="20574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e-DE" sz="2400" b="1" dirty="0" smtClean="0">
                <a:solidFill>
                  <a:schemeClr val="accent1"/>
                </a:solidFill>
              </a:rPr>
              <a:t>Unsere Pfarre &amp; Unser Sozialraum – Methoden zur Erarbeitung</a:t>
            </a:r>
          </a:p>
          <a:p>
            <a:endParaRPr lang="de-DE" sz="1000" dirty="0" smtClean="0"/>
          </a:p>
          <a:p>
            <a:pPr marL="342900" indent="-342900">
              <a:lnSpc>
                <a:spcPct val="150000"/>
              </a:lnSpc>
              <a:buFont typeface="Wingdings" panose="05000000000000000000" pitchFamily="2" charset="2"/>
              <a:buChar char="§"/>
            </a:pPr>
            <a:r>
              <a:rPr lang="de-DE" b="1" dirty="0" smtClean="0"/>
              <a:t>Sammlung Bedürfnisse – Zielgruppen</a:t>
            </a:r>
            <a:r>
              <a:rPr lang="de-DE" dirty="0" smtClean="0"/>
              <a:t>: Welche unterschiedlichen Gruppen gibt es im Pfarrgebiet (Erstkommunionkinder, Zugezogene, ältere Senior/innen …)? Welche Bedürfnisse und Wünsche haben diese – auf Plakate schreiben.</a:t>
            </a:r>
          </a:p>
        </p:txBody>
      </p:sp>
      <p:pic>
        <p:nvPicPr>
          <p:cNvPr id="13" name="Grafik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86464" y="3305088"/>
            <a:ext cx="2628089" cy="1971067"/>
          </a:xfrm>
          <a:prstGeom prst="rect">
            <a:avLst/>
          </a:prstGeom>
        </p:spPr>
      </p:pic>
    </p:spTree>
    <p:extLst>
      <p:ext uri="{BB962C8B-B14F-4D97-AF65-F5344CB8AC3E}">
        <p14:creationId xmlns:p14="http://schemas.microsoft.com/office/powerpoint/2010/main" val="1467037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Bausteine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25</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14400" y="1737414"/>
            <a:ext cx="10582275" cy="4618935"/>
          </a:xfrm>
        </p:spPr>
        <p:txBody>
          <a:bodyPr anchor="ctr"/>
          <a:lstStyle/>
          <a:p>
            <a:r>
              <a:rPr lang="de-DE" sz="2400" b="1" dirty="0">
                <a:solidFill>
                  <a:schemeClr val="accent1"/>
                </a:solidFill>
              </a:rPr>
              <a:t>Unsere </a:t>
            </a:r>
            <a:r>
              <a:rPr lang="de-DE" sz="2400" b="1" dirty="0" smtClean="0">
                <a:solidFill>
                  <a:schemeClr val="accent1"/>
                </a:solidFill>
              </a:rPr>
              <a:t>Ziele – Leitende Fragen</a:t>
            </a:r>
          </a:p>
          <a:p>
            <a:endParaRPr lang="de-DE" sz="1000" b="1" dirty="0" smtClean="0">
              <a:solidFill>
                <a:schemeClr val="accent1"/>
              </a:solidFill>
            </a:endParaRPr>
          </a:p>
          <a:p>
            <a:pPr marL="342900" indent="-342900">
              <a:lnSpc>
                <a:spcPct val="150000"/>
              </a:lnSpc>
              <a:buFont typeface="Wingdings" panose="05000000000000000000" pitchFamily="2" charset="2"/>
              <a:buChar char="§"/>
            </a:pPr>
            <a:r>
              <a:rPr lang="de-AT" dirty="0" smtClean="0"/>
              <a:t>Was </a:t>
            </a:r>
            <a:r>
              <a:rPr lang="de-AT" dirty="0"/>
              <a:t>möchte Gott gemeinsam mit uns für unsere Mitmenschen erreichen?</a:t>
            </a:r>
          </a:p>
          <a:p>
            <a:pPr marL="342900" indent="-342900">
              <a:lnSpc>
                <a:spcPct val="150000"/>
              </a:lnSpc>
              <a:buFont typeface="Wingdings" panose="05000000000000000000" pitchFamily="2" charset="2"/>
              <a:buChar char="§"/>
            </a:pPr>
            <a:r>
              <a:rPr lang="de-AT" dirty="0"/>
              <a:t>Was soll unser Leben und Handeln als Christ/innen in den Menschen um uns bewirken?</a:t>
            </a:r>
          </a:p>
          <a:p>
            <a:pPr marL="342900" indent="-342900">
              <a:lnSpc>
                <a:spcPct val="150000"/>
              </a:lnSpc>
              <a:buFont typeface="Wingdings" panose="05000000000000000000" pitchFamily="2" charset="2"/>
              <a:buChar char="§"/>
            </a:pPr>
            <a:r>
              <a:rPr lang="de-AT" dirty="0"/>
              <a:t>Welche Antworten finden sich in der Frohen Botschaft auf die identifizierten Bedürfnisse der Menschen? </a:t>
            </a:r>
          </a:p>
          <a:p>
            <a:pPr marL="342900" indent="-342900">
              <a:lnSpc>
                <a:spcPct val="150000"/>
              </a:lnSpc>
              <a:buFont typeface="Wingdings" panose="05000000000000000000" pitchFamily="2" charset="2"/>
              <a:buChar char="§"/>
            </a:pPr>
            <a:r>
              <a:rPr lang="de-AT" dirty="0"/>
              <a:t>Was möchten wir fördern, ermöglichen, erfahrbar machen, bewirken, auf welche Herausforderungen möchten wir antworten?</a:t>
            </a:r>
          </a:p>
          <a:p>
            <a:pPr marL="342900" indent="-342900">
              <a:lnSpc>
                <a:spcPct val="150000"/>
              </a:lnSpc>
              <a:buFont typeface="Wingdings" panose="05000000000000000000" pitchFamily="2" charset="2"/>
              <a:buChar char="§"/>
            </a:pPr>
            <a:r>
              <a:rPr lang="de-AT" dirty="0"/>
              <a:t>Was sind unsere organisatorischen Ziele als </a:t>
            </a:r>
            <a:r>
              <a:rPr lang="de-AT" dirty="0" smtClean="0"/>
              <a:t>Pfarre</a:t>
            </a:r>
            <a:r>
              <a:rPr lang="de-AT" dirty="0"/>
              <a:t>?</a:t>
            </a:r>
          </a:p>
          <a:p>
            <a:pPr marL="342900" indent="-342900">
              <a:lnSpc>
                <a:spcPct val="150000"/>
              </a:lnSpc>
              <a:buFont typeface="Wingdings" panose="05000000000000000000" pitchFamily="2" charset="2"/>
              <a:buChar char="§"/>
            </a:pPr>
            <a:r>
              <a:rPr lang="de-AT" dirty="0"/>
              <a:t>…?</a:t>
            </a:r>
          </a:p>
          <a:p>
            <a:pPr marL="342900" indent="-342900">
              <a:lnSpc>
                <a:spcPct val="150000"/>
              </a:lnSpc>
              <a:buFont typeface="Wingdings" panose="05000000000000000000" pitchFamily="2" charset="2"/>
              <a:buChar char="§"/>
            </a:pPr>
            <a:endParaRPr lang="de-AT"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Pastoralkonzept </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165012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Bausteine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26</a:t>
            </a:fld>
            <a:endParaRPr lang="de-DE"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smtClean="0"/>
              <a:t>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pic>
        <p:nvPicPr>
          <p:cNvPr id="7" name="Grafik 6"/>
          <p:cNvPicPr>
            <a:picLocks noChangeAspect="1"/>
          </p:cNvPicPr>
          <p:nvPr/>
        </p:nvPicPr>
        <p:blipFill rotWithShape="1">
          <a:blip r:embed="rId4"/>
          <a:srcRect l="10221" t="16336" r="68480" b="8218"/>
          <a:stretch/>
        </p:blipFill>
        <p:spPr>
          <a:xfrm>
            <a:off x="8322698" y="2966388"/>
            <a:ext cx="3173975" cy="3162121"/>
          </a:xfrm>
          <a:prstGeom prst="rect">
            <a:avLst/>
          </a:prstGeom>
        </p:spPr>
      </p:pic>
      <p:pic>
        <p:nvPicPr>
          <p:cNvPr id="10" name="Grafik 9"/>
          <p:cNvPicPr>
            <a:picLocks noChangeAspect="1"/>
          </p:cNvPicPr>
          <p:nvPr/>
        </p:nvPicPr>
        <p:blipFill rotWithShape="1">
          <a:blip r:embed="rId5"/>
          <a:srcRect l="10856" t="19011" r="69200" b="10073"/>
          <a:stretch/>
        </p:blipFill>
        <p:spPr>
          <a:xfrm>
            <a:off x="4981850" y="2966388"/>
            <a:ext cx="3122942" cy="3122941"/>
          </a:xfrm>
          <a:prstGeom prst="rect">
            <a:avLst/>
          </a:prstGeom>
        </p:spPr>
      </p:pic>
      <p:sp>
        <p:nvSpPr>
          <p:cNvPr id="11" name="Textplatzhalter 4">
            <a:extLst>
              <a:ext uri="{FF2B5EF4-FFF2-40B4-BE49-F238E27FC236}">
                <a16:creationId xmlns:a16="http://schemas.microsoft.com/office/drawing/2014/main" id="{17E3DE7F-D22E-5545-AB81-82169EFBC0C2}"/>
              </a:ext>
            </a:extLst>
          </p:cNvPr>
          <p:cNvSpPr txBox="1">
            <a:spLocks/>
          </p:cNvSpPr>
          <p:nvPr/>
        </p:nvSpPr>
        <p:spPr>
          <a:xfrm>
            <a:off x="993226" y="1706457"/>
            <a:ext cx="10503447" cy="823064"/>
          </a:xfrm>
          <a:prstGeom prst="rect">
            <a:avLst/>
          </a:prstGeom>
        </p:spPr>
        <p:txBody>
          <a:bodyPr vert="horz" lIns="0" tIns="0" rIns="0" bIns="0" rtlCol="0" anchor="ctr">
            <a:noAutofit/>
          </a:bodyPr>
          <a:lstStyle>
            <a:lvl1pPr marL="0" indent="0" algn="l" defTabSz="914400" rtl="0" eaLnBrk="1" latinLnBrk="0" hangingPunct="1">
              <a:lnSpc>
                <a:spcPct val="100000"/>
              </a:lnSpc>
              <a:spcBef>
                <a:spcPts val="0"/>
              </a:spcBef>
              <a:buClr>
                <a:schemeClr val="accent1"/>
              </a:buClr>
              <a:buFontTx/>
              <a:buNone/>
              <a:defRPr sz="1900" kern="1200" baseline="0">
                <a:solidFill>
                  <a:schemeClr val="tx1"/>
                </a:solidFill>
                <a:latin typeface="+mn-lt"/>
                <a:ea typeface="+mn-ea"/>
                <a:cs typeface="+mn-cs"/>
              </a:defRPr>
            </a:lvl1pPr>
            <a:lvl2pPr marL="6858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2pPr>
            <a:lvl3pPr marL="11430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3pPr>
            <a:lvl4pPr marL="16002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4pPr>
            <a:lvl5pPr marL="20574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e-DE" sz="2400" b="1" dirty="0" smtClean="0">
                <a:solidFill>
                  <a:schemeClr val="accent1"/>
                </a:solidFill>
              </a:rPr>
              <a:t>Beispiel: Dekanat Sillian – Zielformulierungen (vs. Maßnahmen)</a:t>
            </a:r>
          </a:p>
        </p:txBody>
      </p:sp>
      <p:sp>
        <p:nvSpPr>
          <p:cNvPr id="5" name="Rechteck 4"/>
          <p:cNvSpPr/>
          <p:nvPr/>
        </p:nvSpPr>
        <p:spPr>
          <a:xfrm>
            <a:off x="993226" y="2663031"/>
            <a:ext cx="3770718" cy="3693319"/>
          </a:xfrm>
          <a:prstGeom prst="rect">
            <a:avLst/>
          </a:prstGeom>
        </p:spPr>
        <p:txBody>
          <a:bodyPr wrap="square">
            <a:spAutoFit/>
          </a:bodyPr>
          <a:lstStyle/>
          <a:p>
            <a:pPr marL="342900" indent="-342900">
              <a:buClr>
                <a:schemeClr val="accent1"/>
              </a:buClr>
              <a:buFont typeface="Wingdings" panose="05000000000000000000" pitchFamily="2" charset="2"/>
              <a:buChar char="§"/>
            </a:pPr>
            <a:r>
              <a:rPr lang="de-DE" dirty="0"/>
              <a:t>In den Pfarren schaffen wir Plattformen und Netzwerke, damit sich Menschen kennenlernen und Beziehungen </a:t>
            </a:r>
            <a:r>
              <a:rPr lang="de-DE" dirty="0" smtClean="0"/>
              <a:t>wachsen.</a:t>
            </a:r>
          </a:p>
          <a:p>
            <a:pPr marL="342900" indent="-342900">
              <a:buFont typeface="Wingdings" panose="05000000000000000000" pitchFamily="2" charset="2"/>
              <a:buChar char="§"/>
            </a:pPr>
            <a:endParaRPr lang="de-DE" dirty="0"/>
          </a:p>
          <a:p>
            <a:pPr marL="342900" indent="-342900">
              <a:buClr>
                <a:schemeClr val="accent1"/>
              </a:buClr>
              <a:buFont typeface="Wingdings" panose="05000000000000000000" pitchFamily="2" charset="2"/>
              <a:buChar char="§"/>
            </a:pPr>
            <a:r>
              <a:rPr lang="de-DE" dirty="0"/>
              <a:t>Wir suchen </a:t>
            </a:r>
            <a:r>
              <a:rPr lang="de-DE" dirty="0" smtClean="0"/>
              <a:t>und </a:t>
            </a:r>
            <a:r>
              <a:rPr lang="de-DE" dirty="0"/>
              <a:t>begleiten Menschen, die für die Herzstücke jeder Pfarre (Soziales, Gemeinschaft, Liturgie, Bildung und Jugend) fünf Jahre echte Verantwortung übernehmen und mit einem Team gemeinsam arbeiten.</a:t>
            </a:r>
          </a:p>
        </p:txBody>
      </p:sp>
    </p:spTree>
    <p:extLst>
      <p:ext uri="{BB962C8B-B14F-4D97-AF65-F5344CB8AC3E}">
        <p14:creationId xmlns:p14="http://schemas.microsoft.com/office/powerpoint/2010/main" val="291153799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Bausteine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27</a:t>
            </a:fld>
            <a:endParaRPr lang="de-DE"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WS Pastoralkonzept  // </a:t>
            </a:r>
            <a:r>
              <a:rPr lang="de-DE" dirty="0"/>
              <a:t> 09-2022 </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
        <p:nvSpPr>
          <p:cNvPr id="11" name="Textplatzhalter 4">
            <a:extLst>
              <a:ext uri="{FF2B5EF4-FFF2-40B4-BE49-F238E27FC236}">
                <a16:creationId xmlns:a16="http://schemas.microsoft.com/office/drawing/2014/main" id="{17E3DE7F-D22E-5545-AB81-82169EFBC0C2}"/>
              </a:ext>
            </a:extLst>
          </p:cNvPr>
          <p:cNvSpPr txBox="1">
            <a:spLocks/>
          </p:cNvSpPr>
          <p:nvPr/>
        </p:nvSpPr>
        <p:spPr>
          <a:xfrm>
            <a:off x="993226" y="1639359"/>
            <a:ext cx="10503447" cy="684200"/>
          </a:xfrm>
          <a:prstGeom prst="rect">
            <a:avLst/>
          </a:prstGeom>
        </p:spPr>
        <p:txBody>
          <a:bodyPr vert="horz" lIns="0" tIns="0" rIns="0" bIns="0" rtlCol="0" anchor="ctr">
            <a:noAutofit/>
          </a:bodyPr>
          <a:lstStyle>
            <a:lvl1pPr marL="0" indent="0" algn="l" defTabSz="914400" rtl="0" eaLnBrk="1" latinLnBrk="0" hangingPunct="1">
              <a:lnSpc>
                <a:spcPct val="100000"/>
              </a:lnSpc>
              <a:spcBef>
                <a:spcPts val="0"/>
              </a:spcBef>
              <a:buClr>
                <a:schemeClr val="accent1"/>
              </a:buClr>
              <a:buFontTx/>
              <a:buNone/>
              <a:defRPr sz="1900" kern="1200" baseline="0">
                <a:solidFill>
                  <a:schemeClr val="tx1"/>
                </a:solidFill>
                <a:latin typeface="+mn-lt"/>
                <a:ea typeface="+mn-ea"/>
                <a:cs typeface="+mn-cs"/>
              </a:defRPr>
            </a:lvl1pPr>
            <a:lvl2pPr marL="6858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2pPr>
            <a:lvl3pPr marL="11430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3pPr>
            <a:lvl4pPr marL="16002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4pPr>
            <a:lvl5pPr marL="20574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e-DE" sz="2400" b="1" dirty="0" smtClean="0">
                <a:solidFill>
                  <a:schemeClr val="accent1"/>
                </a:solidFill>
              </a:rPr>
              <a:t>Beispiel: Zielformulierungen (Wirkungs- und Handlungsziele)</a:t>
            </a:r>
          </a:p>
        </p:txBody>
      </p:sp>
      <p:sp>
        <p:nvSpPr>
          <p:cNvPr id="5" name="Rechteck 4"/>
          <p:cNvSpPr/>
          <p:nvPr/>
        </p:nvSpPr>
        <p:spPr>
          <a:xfrm>
            <a:off x="993224" y="2216296"/>
            <a:ext cx="10503449" cy="4247317"/>
          </a:xfrm>
          <a:prstGeom prst="rect">
            <a:avLst/>
          </a:prstGeom>
        </p:spPr>
        <p:txBody>
          <a:bodyPr wrap="square">
            <a:spAutoFit/>
          </a:bodyPr>
          <a:lstStyle/>
          <a:p>
            <a:pPr>
              <a:buClr>
                <a:schemeClr val="accent1"/>
              </a:buClr>
            </a:pPr>
            <a:r>
              <a:rPr lang="de-DE" b="1" dirty="0" smtClean="0"/>
              <a:t>Wirkungsziel</a:t>
            </a:r>
            <a:r>
              <a:rPr lang="de-DE" b="1" dirty="0"/>
              <a:t>: Aus der Perspektive der Empfänger</a:t>
            </a:r>
            <a:endParaRPr lang="de-AT" b="1" dirty="0"/>
          </a:p>
          <a:p>
            <a:pPr marL="342900" indent="-342900">
              <a:buClr>
                <a:schemeClr val="accent1"/>
              </a:buClr>
              <a:buFont typeface="Wingdings" panose="05000000000000000000" pitchFamily="2" charset="2"/>
              <a:buChar char="§"/>
            </a:pPr>
            <a:r>
              <a:rPr lang="de-AT" dirty="0"/>
              <a:t>Kinder fühlen sich in der Kirche wohl</a:t>
            </a:r>
            <a:r>
              <a:rPr lang="de-AT" dirty="0" smtClean="0"/>
              <a:t>.</a:t>
            </a:r>
          </a:p>
          <a:p>
            <a:pPr marL="342900" indent="-342900">
              <a:buClr>
                <a:schemeClr val="accent1"/>
              </a:buClr>
              <a:buFont typeface="Wingdings" panose="05000000000000000000" pitchFamily="2" charset="2"/>
              <a:buChar char="§"/>
            </a:pPr>
            <a:r>
              <a:rPr lang="de-AT" dirty="0" smtClean="0"/>
              <a:t>Eltern </a:t>
            </a:r>
            <a:r>
              <a:rPr lang="de-AT" dirty="0"/>
              <a:t>werden für die Bedeutung christlicher Wertevermittlung </a:t>
            </a:r>
            <a:r>
              <a:rPr lang="de-AT" dirty="0" smtClean="0"/>
              <a:t>sensibilisiert.</a:t>
            </a:r>
          </a:p>
          <a:p>
            <a:pPr marL="342900" indent="-342900">
              <a:buClr>
                <a:schemeClr val="accent1"/>
              </a:buClr>
              <a:buFont typeface="Wingdings" panose="05000000000000000000" pitchFamily="2" charset="2"/>
              <a:buChar char="§"/>
            </a:pPr>
            <a:r>
              <a:rPr lang="de-DE" dirty="0" smtClean="0"/>
              <a:t>Menschen finden bei uns Orientierung und eine Antwort auf die Frage nach dem Sinn des Lebens.</a:t>
            </a:r>
          </a:p>
          <a:p>
            <a:pPr marL="342900" indent="-342900">
              <a:buClr>
                <a:schemeClr val="accent1"/>
              </a:buClr>
              <a:buFont typeface="Wingdings" panose="05000000000000000000" pitchFamily="2" charset="2"/>
              <a:buChar char="§"/>
            </a:pPr>
            <a:r>
              <a:rPr lang="de-AT" dirty="0" smtClean="0"/>
              <a:t>Pfarrmitglieder </a:t>
            </a:r>
            <a:r>
              <a:rPr lang="de-AT" dirty="0"/>
              <a:t>fühlen sich willkommen – unabhängig ihrer aktuellen Engagement-Möglichkeiten</a:t>
            </a:r>
            <a:r>
              <a:rPr lang="de-AT" dirty="0" smtClean="0"/>
              <a:t>.</a:t>
            </a:r>
          </a:p>
          <a:p>
            <a:pPr marL="342900" indent="-342900">
              <a:buClr>
                <a:schemeClr val="accent1"/>
              </a:buClr>
              <a:buFont typeface="Wingdings" panose="05000000000000000000" pitchFamily="2" charset="2"/>
              <a:buChar char="§"/>
            </a:pPr>
            <a:r>
              <a:rPr lang="de-AT" dirty="0" smtClean="0"/>
              <a:t>Arbeitende </a:t>
            </a:r>
            <a:r>
              <a:rPr lang="de-AT" dirty="0"/>
              <a:t>Menschen finden bei uns Angebote, die ihrem Lebensrhythmus und ihrem Bedürfnis nach Erholung entsprechen.</a:t>
            </a:r>
            <a:endParaRPr lang="de-AT" dirty="0" smtClean="0"/>
          </a:p>
          <a:p>
            <a:pPr marL="342900" indent="-342900">
              <a:buClr>
                <a:schemeClr val="accent1"/>
              </a:buClr>
              <a:buFont typeface="Wingdings" panose="05000000000000000000" pitchFamily="2" charset="2"/>
              <a:buChar char="§"/>
            </a:pPr>
            <a:endParaRPr lang="de-AT" dirty="0" smtClean="0"/>
          </a:p>
          <a:p>
            <a:pPr>
              <a:buClr>
                <a:schemeClr val="accent1"/>
              </a:buClr>
            </a:pPr>
            <a:r>
              <a:rPr lang="de-DE" b="1" dirty="0"/>
              <a:t>Handlungsziel: Aus der Perspektive der Organisation Pfarre </a:t>
            </a:r>
            <a:endParaRPr lang="de-DE" dirty="0"/>
          </a:p>
          <a:p>
            <a:pPr marL="342900" indent="-342900">
              <a:buClr>
                <a:schemeClr val="accent1"/>
              </a:buClr>
              <a:buFont typeface="Wingdings" panose="05000000000000000000" pitchFamily="2" charset="2"/>
              <a:buChar char="§"/>
            </a:pPr>
            <a:r>
              <a:rPr lang="de-AT" dirty="0" smtClean="0"/>
              <a:t>Wir </a:t>
            </a:r>
            <a:r>
              <a:rPr lang="de-AT" dirty="0"/>
              <a:t>bieten zeitgemäße Formen der Glaubensvermittlung an</a:t>
            </a:r>
            <a:r>
              <a:rPr lang="de-AT" dirty="0" smtClean="0"/>
              <a:t>.</a:t>
            </a:r>
          </a:p>
          <a:p>
            <a:pPr marL="342900" indent="-342900">
              <a:buClr>
                <a:schemeClr val="accent1"/>
              </a:buClr>
              <a:buFont typeface="Wingdings" panose="05000000000000000000" pitchFamily="2" charset="2"/>
              <a:buChar char="§"/>
            </a:pPr>
            <a:r>
              <a:rPr lang="de-AT" dirty="0"/>
              <a:t>Wir </a:t>
            </a:r>
            <a:r>
              <a:rPr lang="de-AT" dirty="0" smtClean="0"/>
              <a:t>machen unsere Angebote sichtbar nutzen hierzu verstärkt moderne </a:t>
            </a:r>
            <a:r>
              <a:rPr lang="de-AT" dirty="0"/>
              <a:t>soziale </a:t>
            </a:r>
            <a:r>
              <a:rPr lang="de-AT" dirty="0" smtClean="0"/>
              <a:t>Medien.</a:t>
            </a:r>
          </a:p>
          <a:p>
            <a:pPr marL="342900" indent="-342900">
              <a:buClr>
                <a:schemeClr val="accent1"/>
              </a:buClr>
              <a:buFont typeface="Wingdings" panose="05000000000000000000" pitchFamily="2" charset="2"/>
              <a:buChar char="§"/>
            </a:pPr>
            <a:r>
              <a:rPr lang="de-AT" dirty="0"/>
              <a:t>Wir setzen unterschiedliche spirituelle </a:t>
            </a:r>
            <a:r>
              <a:rPr lang="de-AT" dirty="0" smtClean="0"/>
              <a:t>Angebote.</a:t>
            </a:r>
          </a:p>
          <a:p>
            <a:pPr marL="342900" indent="-342900">
              <a:buClr>
                <a:schemeClr val="accent1"/>
              </a:buClr>
              <a:buFont typeface="Wingdings" panose="05000000000000000000" pitchFamily="2" charset="2"/>
              <a:buChar char="§"/>
            </a:pPr>
            <a:r>
              <a:rPr lang="de-AT" dirty="0" smtClean="0"/>
              <a:t>Wir </a:t>
            </a:r>
            <a:r>
              <a:rPr lang="de-AT" dirty="0"/>
              <a:t>prüfen innerhalb des nächsten Arbeitsjahres bauliche Maßnahmen zu einer größtmöglich barrierefreien Gestaltung unserer Räumlichkeiten</a:t>
            </a:r>
            <a:r>
              <a:rPr lang="de-AT" dirty="0" smtClean="0"/>
              <a:t>.</a:t>
            </a:r>
          </a:p>
          <a:p>
            <a:pPr marL="342900" indent="-342900">
              <a:buClr>
                <a:schemeClr val="accent1"/>
              </a:buClr>
              <a:buFont typeface="Wingdings" panose="05000000000000000000" pitchFamily="2" charset="2"/>
              <a:buChar char="§"/>
            </a:pPr>
            <a:r>
              <a:rPr lang="de-AT" dirty="0" smtClean="0"/>
              <a:t>Wir </a:t>
            </a:r>
            <a:r>
              <a:rPr lang="de-AT" dirty="0"/>
              <a:t>evaluieren unsere Gottesdienstzeiten mit Blick auf unterschiedliche Zielgruppen.</a:t>
            </a:r>
            <a:endParaRPr lang="de-DE" dirty="0" smtClean="0"/>
          </a:p>
        </p:txBody>
      </p:sp>
    </p:spTree>
    <p:extLst>
      <p:ext uri="{BB962C8B-B14F-4D97-AF65-F5344CB8AC3E}">
        <p14:creationId xmlns:p14="http://schemas.microsoft.com/office/powerpoint/2010/main" val="125430073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Bausteine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28</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14400" y="1737414"/>
            <a:ext cx="10582275" cy="4618935"/>
          </a:xfrm>
        </p:spPr>
        <p:txBody>
          <a:bodyPr anchor="ctr"/>
          <a:lstStyle/>
          <a:p>
            <a:r>
              <a:rPr lang="de-DE" sz="2400" b="1" dirty="0">
                <a:solidFill>
                  <a:schemeClr val="accent1"/>
                </a:solidFill>
              </a:rPr>
              <a:t>Unsere </a:t>
            </a:r>
            <a:r>
              <a:rPr lang="de-DE" sz="2400" b="1" dirty="0" smtClean="0">
                <a:solidFill>
                  <a:schemeClr val="accent1"/>
                </a:solidFill>
              </a:rPr>
              <a:t>Ziele – Methoden zur Erarbeitung</a:t>
            </a:r>
          </a:p>
          <a:p>
            <a:endParaRPr lang="de-DE" sz="1100" b="1" dirty="0" smtClean="0">
              <a:solidFill>
                <a:schemeClr val="accent1"/>
              </a:solidFill>
            </a:endParaRPr>
          </a:p>
          <a:p>
            <a:pPr marL="342900" indent="-342900">
              <a:lnSpc>
                <a:spcPct val="150000"/>
              </a:lnSpc>
              <a:buFont typeface="Wingdings" panose="05000000000000000000" pitchFamily="2" charset="2"/>
              <a:buChar char="§"/>
            </a:pPr>
            <a:r>
              <a:rPr lang="de-DE" b="1" dirty="0" smtClean="0"/>
              <a:t>Übersichtsblatt:</a:t>
            </a:r>
            <a:r>
              <a:rPr lang="de-DE" dirty="0" smtClean="0"/>
              <a:t> 1. Spalte: Herausforderungen / Erwartungen / Bedürfnisse / Wünsche; 2. Spalte: Zielgruppe oder Bereich / kirchlicher Grundauftrag; 3. Spalte: Wirkungsziele; 4. Spalte: Handlungsziele</a:t>
            </a:r>
          </a:p>
          <a:p>
            <a:pPr marL="342900" indent="-342900">
              <a:lnSpc>
                <a:spcPct val="150000"/>
              </a:lnSpc>
              <a:buFont typeface="Wingdings" panose="05000000000000000000" pitchFamily="2" charset="2"/>
              <a:buChar char="§"/>
            </a:pPr>
            <a:r>
              <a:rPr lang="de-AT" b="1" dirty="0"/>
              <a:t>Bedürfnis-Ziel-Kärtchen: </a:t>
            </a:r>
            <a:r>
              <a:rPr lang="de-AT" dirty="0"/>
              <a:t>Auf einzelne Kärtchen </a:t>
            </a:r>
            <a:r>
              <a:rPr lang="de-AT" dirty="0" smtClean="0"/>
              <a:t>werden </a:t>
            </a:r>
            <a:r>
              <a:rPr lang="de-AT" dirty="0"/>
              <a:t>die herausgefunden Bedürfnisse, Chancen, Herausforderungen geschrieben, welche beim Baustein Unsere Pfarre &amp; Unser Sozialraum </a:t>
            </a:r>
            <a:r>
              <a:rPr lang="de-AT" dirty="0" smtClean="0"/>
              <a:t>erkannt </a:t>
            </a:r>
            <a:r>
              <a:rPr lang="de-AT" dirty="0" smtClean="0"/>
              <a:t>wurden</a:t>
            </a:r>
            <a:r>
              <a:rPr lang="de-AT" dirty="0"/>
              <a:t>. Zu jedem Bedürfnis wird ein Wirkungs- </a:t>
            </a:r>
            <a:r>
              <a:rPr lang="de-AT" dirty="0" smtClean="0"/>
              <a:t>und/oder </a:t>
            </a:r>
            <a:r>
              <a:rPr lang="de-AT" dirty="0"/>
              <a:t>Handlungsziel formuliert. </a:t>
            </a:r>
            <a:endParaRPr lang="de-AT" dirty="0" smtClean="0"/>
          </a:p>
          <a:p>
            <a:pPr>
              <a:lnSpc>
                <a:spcPct val="150000"/>
              </a:lnSpc>
            </a:pPr>
            <a:r>
              <a:rPr lang="de-AT" dirty="0" smtClean="0"/>
              <a:t>      In </a:t>
            </a:r>
            <a:r>
              <a:rPr lang="de-AT" dirty="0"/>
              <a:t>einem </a:t>
            </a:r>
            <a:r>
              <a:rPr lang="de-AT" dirty="0" smtClean="0"/>
              <a:t>weiteren </a:t>
            </a:r>
            <a:r>
              <a:rPr lang="de-AT" dirty="0"/>
              <a:t>Schritt </a:t>
            </a:r>
            <a:r>
              <a:rPr lang="de-AT" dirty="0" smtClean="0"/>
              <a:t>können</a:t>
            </a:r>
            <a:r>
              <a:rPr lang="de-AT" dirty="0" smtClean="0"/>
              <a:t> </a:t>
            </a:r>
            <a:r>
              <a:rPr lang="de-AT" dirty="0"/>
              <a:t>die Ziele den </a:t>
            </a:r>
            <a:r>
              <a:rPr lang="de-AT" dirty="0" smtClean="0"/>
              <a:t>kirchlichen Grundvollzügen zugeordnet werden.    </a:t>
            </a:r>
          </a:p>
          <a:p>
            <a:pPr>
              <a:lnSpc>
                <a:spcPct val="150000"/>
              </a:lnSpc>
            </a:pPr>
            <a:r>
              <a:rPr lang="de-AT" dirty="0" smtClean="0"/>
              <a:t>      </a:t>
            </a:r>
            <a:r>
              <a:rPr lang="de-AT" dirty="0" smtClean="0"/>
              <a:t>Hier kann es zu Überschneidungen kommen. </a:t>
            </a:r>
          </a:p>
          <a:p>
            <a:pPr>
              <a:lnSpc>
                <a:spcPct val="150000"/>
              </a:lnSpc>
            </a:pPr>
            <a:r>
              <a:rPr lang="de-AT" dirty="0"/>
              <a:t> </a:t>
            </a:r>
            <a:r>
              <a:rPr lang="de-AT" dirty="0" smtClean="0"/>
              <a:t>     Es empfiehlt sich in Folge die </a:t>
            </a:r>
            <a:r>
              <a:rPr lang="de-AT" dirty="0"/>
              <a:t>5 – 10 Ziele </a:t>
            </a:r>
            <a:r>
              <a:rPr lang="de-AT" dirty="0" smtClean="0"/>
              <a:t>auszuwählen, </a:t>
            </a:r>
            <a:r>
              <a:rPr lang="de-AT" dirty="0"/>
              <a:t>die die Pfarre prioritär </a:t>
            </a:r>
            <a:r>
              <a:rPr lang="de-AT" dirty="0" smtClean="0"/>
              <a:t>versuchen</a:t>
            </a:r>
          </a:p>
          <a:p>
            <a:pPr>
              <a:lnSpc>
                <a:spcPct val="150000"/>
              </a:lnSpc>
            </a:pPr>
            <a:r>
              <a:rPr lang="de-AT" dirty="0"/>
              <a:t> </a:t>
            </a:r>
            <a:r>
              <a:rPr lang="de-AT" dirty="0" smtClean="0"/>
              <a:t>     </a:t>
            </a:r>
            <a:r>
              <a:rPr lang="de-AT" dirty="0" smtClean="0"/>
              <a:t>möchte </a:t>
            </a:r>
            <a:r>
              <a:rPr lang="de-AT" dirty="0"/>
              <a:t>in den kommenden Jahren umzusetzen und zu erreichen</a:t>
            </a:r>
            <a:r>
              <a:rPr lang="de-AT" dirty="0" smtClean="0"/>
              <a:t>.</a:t>
            </a:r>
            <a:endParaRPr lang="de-AT"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Pastoralkonzept </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789247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Bausteine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29</a:t>
            </a:fld>
            <a:endParaRPr lang="de-DE"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Pastoralkonzept </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pic>
        <p:nvPicPr>
          <p:cNvPr id="8" name="Grafik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5324" y="1936296"/>
            <a:ext cx="7298632" cy="3828101"/>
          </a:xfrm>
          <a:prstGeom prst="rect">
            <a:avLst/>
          </a:prstGeom>
        </p:spPr>
      </p:pic>
      <p:pic>
        <p:nvPicPr>
          <p:cNvPr id="7" name="Grafik 6"/>
          <p:cNvPicPr>
            <a:picLocks noChangeAspect="1"/>
          </p:cNvPicPr>
          <p:nvPr/>
        </p:nvPicPr>
        <p:blipFill rotWithShape="1">
          <a:blip r:embed="rId5">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t="24832"/>
          <a:stretch/>
        </p:blipFill>
        <p:spPr>
          <a:xfrm rot="1399147">
            <a:off x="7177876" y="3273502"/>
            <a:ext cx="3865123" cy="2178995"/>
          </a:xfrm>
          <a:prstGeom prst="rect">
            <a:avLst/>
          </a:prstGeom>
        </p:spPr>
      </p:pic>
    </p:spTree>
    <p:extLst>
      <p:ext uri="{BB962C8B-B14F-4D97-AF65-F5344CB8AC3E}">
        <p14:creationId xmlns:p14="http://schemas.microsoft.com/office/powerpoint/2010/main" val="1565875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INHALT</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30</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22283" y="1737414"/>
            <a:ext cx="10574392" cy="4618935"/>
          </a:xfrm>
        </p:spPr>
        <p:txBody>
          <a:bodyPr anchor="ctr"/>
          <a:lstStyle/>
          <a:p>
            <a:r>
              <a:rPr lang="de-DE" sz="2400" b="1" dirty="0" smtClean="0">
                <a:solidFill>
                  <a:schemeClr val="accent1"/>
                </a:solidFill>
              </a:rPr>
              <a:t>Unsere Maßnahmen – Leitende Fragen</a:t>
            </a:r>
          </a:p>
          <a:p>
            <a:endParaRPr lang="de-AT" sz="1000" dirty="0"/>
          </a:p>
          <a:p>
            <a:pPr marL="342900" indent="-342900">
              <a:lnSpc>
                <a:spcPct val="150000"/>
              </a:lnSpc>
              <a:buFont typeface="Wingdings" panose="05000000000000000000" pitchFamily="2" charset="2"/>
              <a:buChar char="§"/>
            </a:pPr>
            <a:r>
              <a:rPr lang="de-DE" dirty="0" smtClean="0"/>
              <a:t>Durch welche Maßnahmen können wir unsere Ziele am Besten erreichen?</a:t>
            </a:r>
          </a:p>
          <a:p>
            <a:pPr marL="342900" indent="-342900">
              <a:lnSpc>
                <a:spcPct val="150000"/>
              </a:lnSpc>
              <a:buFont typeface="Wingdings" panose="05000000000000000000" pitchFamily="2" charset="2"/>
              <a:buChar char="§"/>
            </a:pPr>
            <a:r>
              <a:rPr lang="de-DE" dirty="0" smtClean="0"/>
              <a:t>Welche bisherigen Aktivitäten tragen bereits dazu bei?</a:t>
            </a:r>
          </a:p>
          <a:p>
            <a:pPr marL="342900" indent="-342900">
              <a:lnSpc>
                <a:spcPct val="150000"/>
              </a:lnSpc>
              <a:buFont typeface="Wingdings" panose="05000000000000000000" pitchFamily="2" charset="2"/>
              <a:buChar char="§"/>
            </a:pPr>
            <a:r>
              <a:rPr lang="de-DE" dirty="0" smtClean="0"/>
              <a:t>Was behalten wir bei, was möchten wir verändern, wo Neues wagen, von was uns verabschieden?</a:t>
            </a:r>
          </a:p>
          <a:p>
            <a:pPr marL="342900" indent="-342900">
              <a:lnSpc>
                <a:spcPct val="150000"/>
              </a:lnSpc>
              <a:buFont typeface="Wingdings" panose="05000000000000000000" pitchFamily="2" charset="2"/>
              <a:buChar char="§"/>
            </a:pPr>
            <a:r>
              <a:rPr lang="de-DE" dirty="0" smtClean="0"/>
              <a:t>Was wollen wir mit anderen gemeinsam machen?</a:t>
            </a:r>
          </a:p>
          <a:p>
            <a:pPr marL="342900" indent="-342900">
              <a:lnSpc>
                <a:spcPct val="150000"/>
              </a:lnSpc>
              <a:buFont typeface="Wingdings" panose="05000000000000000000" pitchFamily="2" charset="2"/>
              <a:buChar char="§"/>
            </a:pPr>
            <a:r>
              <a:rPr lang="de-DE" dirty="0" smtClean="0"/>
              <a:t>Welche Ressourcen stehen uns für die geplanten Aktivitäten zur Verfügung?</a:t>
            </a:r>
          </a:p>
          <a:p>
            <a:pPr marL="342900" indent="-342900">
              <a:lnSpc>
                <a:spcPct val="150000"/>
              </a:lnSpc>
              <a:buFont typeface="Wingdings" panose="05000000000000000000" pitchFamily="2" charset="2"/>
              <a:buChar char="§"/>
            </a:pPr>
            <a:r>
              <a:rPr lang="de-DE" dirty="0" smtClean="0"/>
              <a:t>…?</a:t>
            </a:r>
            <a:endParaRPr lang="de-AT"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smtClean="0"/>
              <a:t>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1886371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Bausteine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31</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14400" y="1737414"/>
            <a:ext cx="10582275" cy="4618935"/>
          </a:xfrm>
        </p:spPr>
        <p:txBody>
          <a:bodyPr anchor="ctr"/>
          <a:lstStyle/>
          <a:p>
            <a:r>
              <a:rPr lang="de-DE" sz="2400" b="1" dirty="0">
                <a:solidFill>
                  <a:schemeClr val="accent1"/>
                </a:solidFill>
              </a:rPr>
              <a:t>Unsere </a:t>
            </a:r>
            <a:r>
              <a:rPr lang="de-DE" sz="2400" b="1" dirty="0" smtClean="0">
                <a:solidFill>
                  <a:schemeClr val="accent1"/>
                </a:solidFill>
              </a:rPr>
              <a:t>Maßnahmen – Methoden zur Erarbeitung</a:t>
            </a:r>
            <a:endParaRPr lang="de-DE" sz="1000" b="1" dirty="0">
              <a:solidFill>
                <a:srgbClr val="C00000"/>
              </a:solidFill>
            </a:endParaRPr>
          </a:p>
          <a:p>
            <a:pPr marL="342900" indent="-342900">
              <a:lnSpc>
                <a:spcPct val="150000"/>
              </a:lnSpc>
              <a:buFont typeface="Wingdings" panose="05000000000000000000" pitchFamily="2" charset="2"/>
              <a:buChar char="§"/>
            </a:pPr>
            <a:r>
              <a:rPr lang="de-DE" b="1" dirty="0" smtClean="0"/>
              <a:t>Bestehendes Sammeln – den Zielen zuordnen: </a:t>
            </a:r>
            <a:r>
              <a:rPr lang="de-DE" dirty="0" smtClean="0"/>
              <a:t>Falls bei der Ist-Stand-Erhebung noch nicht bestehende Aktivitäten gesammelt wurden, dann diese auf einzelnen Kärtchen sammeln und überlegen, zur Erreichung welcher Ziele diese Maßnahmen beitragen können. </a:t>
            </a:r>
          </a:p>
          <a:p>
            <a:pPr marL="342900" indent="-342900">
              <a:lnSpc>
                <a:spcPct val="150000"/>
              </a:lnSpc>
              <a:buFont typeface="Wingdings" panose="05000000000000000000" pitchFamily="2" charset="2"/>
              <a:buChar char="§"/>
            </a:pPr>
            <a:r>
              <a:rPr lang="de-AT" b="1" dirty="0"/>
              <a:t>Übersichtsblatt</a:t>
            </a:r>
            <a:r>
              <a:rPr lang="de-AT" b="1" dirty="0" smtClean="0"/>
              <a:t>: </a:t>
            </a:r>
            <a:r>
              <a:rPr lang="de-AT" dirty="0" smtClean="0"/>
              <a:t>Zum Übersichtsblatt Ziele wird eine weitere Spalte „Maßnahmen“ hinzugefügt und es wird für jedes Ziel eine bestehende oder neue Maßnahme zu deren Erreichung überlegt.</a:t>
            </a:r>
            <a:endParaRPr lang="de-AT" b="1" dirty="0"/>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a:t>Pastoralkonzept </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4065639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Bausteine</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32</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22283" y="1737414"/>
            <a:ext cx="10574392" cy="4618935"/>
          </a:xfrm>
        </p:spPr>
        <p:txBody>
          <a:bodyPr anchor="ctr"/>
          <a:lstStyle/>
          <a:p>
            <a:r>
              <a:rPr lang="de-AT" sz="3600" b="1" dirty="0" smtClean="0"/>
              <a:t>„Leitbilder </a:t>
            </a:r>
            <a:r>
              <a:rPr lang="de-AT" sz="3600" b="1" dirty="0"/>
              <a:t>ohne Ziele bleiben </a:t>
            </a:r>
            <a:r>
              <a:rPr lang="de-AT" sz="3600" b="1" dirty="0" smtClean="0"/>
              <a:t>zahnlos, </a:t>
            </a:r>
          </a:p>
          <a:p>
            <a:r>
              <a:rPr lang="de-AT" sz="3600" b="1" dirty="0" smtClean="0"/>
              <a:t>und </a:t>
            </a:r>
            <a:r>
              <a:rPr lang="de-AT" sz="3600" b="1" dirty="0"/>
              <a:t>Ziele ohne konkrete </a:t>
            </a:r>
            <a:r>
              <a:rPr lang="de-AT" sz="3600" b="1" dirty="0" smtClean="0"/>
              <a:t>Maßnahmen </a:t>
            </a:r>
          </a:p>
          <a:p>
            <a:r>
              <a:rPr lang="de-AT" sz="3600" b="1" dirty="0" smtClean="0"/>
              <a:t>bleiben </a:t>
            </a:r>
            <a:r>
              <a:rPr lang="de-AT" sz="3600" b="1" dirty="0"/>
              <a:t>theoretisch</a:t>
            </a:r>
            <a:r>
              <a:rPr lang="de-AT" sz="3600" b="1" dirty="0" smtClean="0"/>
              <a:t>.“</a:t>
            </a:r>
          </a:p>
          <a:p>
            <a:pPr lvl="0" algn="r">
              <a:buClr>
                <a:srgbClr val="F37020"/>
              </a:buClr>
            </a:pPr>
            <a:endParaRPr lang="de-AT" sz="3600" b="1" dirty="0">
              <a:solidFill>
                <a:srgbClr val="000000"/>
              </a:solidFill>
            </a:endParaRPr>
          </a:p>
          <a:p>
            <a:pPr lvl="0" algn="r">
              <a:buClr>
                <a:srgbClr val="F37020"/>
              </a:buClr>
            </a:pPr>
            <a:r>
              <a:rPr lang="de-AT" sz="1800" dirty="0" smtClean="0">
                <a:solidFill>
                  <a:srgbClr val="000000"/>
                </a:solidFill>
              </a:rPr>
              <a:t>(Unbekannt) </a:t>
            </a:r>
            <a:endParaRPr lang="de-DE" sz="1800" dirty="0">
              <a:solidFill>
                <a:srgbClr val="000000"/>
              </a:solidFill>
            </a:endParaRPr>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smtClean="0"/>
              <a:t>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4153549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platzhalter 7">
            <a:extLst>
              <a:ext uri="{FF2B5EF4-FFF2-40B4-BE49-F238E27FC236}">
                <a16:creationId xmlns:a16="http://schemas.microsoft.com/office/drawing/2014/main" id="{35312EB4-8DA6-9248-AB39-947F116303D4}"/>
              </a:ext>
            </a:extLst>
          </p:cNvPr>
          <p:cNvSpPr>
            <a:spLocks noGrp="1"/>
          </p:cNvSpPr>
          <p:nvPr>
            <p:ph type="body" sz="quarter" idx="11"/>
          </p:nvPr>
        </p:nvSpPr>
        <p:spPr/>
        <p:txBody>
          <a:bodyPr/>
          <a:lstStyle/>
          <a:p>
            <a:endParaRPr lang="de-AT" dirty="0"/>
          </a:p>
          <a:p>
            <a:r>
              <a:rPr lang="de-DE" dirty="0"/>
              <a:t>Erstellung eines Pastoralkonzepts</a:t>
            </a:r>
            <a:endParaRPr lang="de-AT" dirty="0"/>
          </a:p>
        </p:txBody>
      </p:sp>
      <p:sp>
        <p:nvSpPr>
          <p:cNvPr id="3" name="Datumsplatzhalter 2">
            <a:extLst>
              <a:ext uri="{FF2B5EF4-FFF2-40B4-BE49-F238E27FC236}">
                <a16:creationId xmlns:a16="http://schemas.microsoft.com/office/drawing/2014/main" id="{46F34EA9-9774-FD48-956C-8B2F5AC426DF}"/>
              </a:ext>
            </a:extLst>
          </p:cNvPr>
          <p:cNvSpPr>
            <a:spLocks noGrp="1"/>
          </p:cNvSpPr>
          <p:nvPr>
            <p:ph type="dt" sz="half" idx="14"/>
          </p:nvPr>
        </p:nvSpPr>
        <p:spPr/>
        <p:txBody>
          <a:bodyPr/>
          <a:lstStyle/>
          <a:p>
            <a:r>
              <a:rPr lang="de-DE" dirty="0"/>
              <a:t>Pastoralkonzept </a:t>
            </a:r>
            <a:endParaRPr lang="de-AT" dirty="0"/>
          </a:p>
        </p:txBody>
      </p:sp>
    </p:spTree>
    <p:extLst>
      <p:ext uri="{BB962C8B-B14F-4D97-AF65-F5344CB8AC3E}">
        <p14:creationId xmlns:p14="http://schemas.microsoft.com/office/powerpoint/2010/main" val="28646123"/>
      </p:ext>
    </p:extLst>
  </p:cSld>
  <p:clrMapOvr>
    <a:masterClrMapping/>
  </p:clrMapOvr>
  <p:transition spd="slow">
    <p:push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ERSTELLUNG</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34</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45931" y="1737414"/>
            <a:ext cx="10550744" cy="4618935"/>
          </a:xfrm>
        </p:spPr>
        <p:txBody>
          <a:bodyPr anchor="ctr"/>
          <a:lstStyle/>
          <a:p>
            <a:r>
              <a:rPr lang="de-DE" sz="2400" b="1" dirty="0" smtClean="0">
                <a:solidFill>
                  <a:schemeClr val="accent1"/>
                </a:solidFill>
              </a:rPr>
              <a:t>Erstellungsprozess Pastoralkonzept</a:t>
            </a:r>
          </a:p>
          <a:p>
            <a:endParaRPr lang="de-DE" sz="1000" dirty="0"/>
          </a:p>
          <a:p>
            <a:pPr marL="342900" indent="-342900">
              <a:buFont typeface="Wingdings" panose="05000000000000000000" pitchFamily="2" charset="2"/>
              <a:buChar char="§"/>
            </a:pPr>
            <a:r>
              <a:rPr lang="de-DE" b="1" dirty="0" smtClean="0"/>
              <a:t>Auftraggeber Pfarrgemeinderat oder </a:t>
            </a:r>
            <a:r>
              <a:rPr lang="de-DE" b="1" dirty="0" smtClean="0"/>
              <a:t>Pfarrverbandsrat oder Seelsorgeraumrat: </a:t>
            </a:r>
            <a:endParaRPr lang="de-DE" b="1" dirty="0" smtClean="0"/>
          </a:p>
          <a:p>
            <a:r>
              <a:rPr lang="de-DE" b="1" dirty="0" smtClean="0"/>
              <a:t>      </a:t>
            </a:r>
            <a:r>
              <a:rPr lang="de-DE" dirty="0" smtClean="0"/>
              <a:t>Überlegungen </a:t>
            </a:r>
            <a:r>
              <a:rPr lang="de-DE" dirty="0" smtClean="0"/>
              <a:t>Gültigkeitsdauer, Erstellung Raster zur Erarbeitung, </a:t>
            </a:r>
            <a:r>
              <a:rPr lang="de-DE" dirty="0"/>
              <a:t>Überlegungen zur Einbeziehung </a:t>
            </a:r>
            <a:r>
              <a:rPr lang="de-DE" dirty="0" smtClean="0"/>
              <a:t>des</a:t>
            </a:r>
          </a:p>
          <a:p>
            <a:r>
              <a:rPr lang="de-DE" dirty="0"/>
              <a:t> </a:t>
            </a:r>
            <a:r>
              <a:rPr lang="de-DE" dirty="0" smtClean="0"/>
              <a:t>     </a:t>
            </a:r>
            <a:r>
              <a:rPr lang="de-DE" dirty="0" smtClean="0"/>
              <a:t>Konzepts in </a:t>
            </a:r>
            <a:r>
              <a:rPr lang="de-DE" dirty="0"/>
              <a:t>den pastoralen Alltag &amp; </a:t>
            </a:r>
            <a:r>
              <a:rPr lang="de-DE" dirty="0" smtClean="0"/>
              <a:t>Evaluierung, </a:t>
            </a:r>
            <a:r>
              <a:rPr lang="de-DE" dirty="0" smtClean="0"/>
              <a:t>Kommunikationsstrategie …</a:t>
            </a:r>
          </a:p>
          <a:p>
            <a:endParaRPr lang="de-DE" dirty="0"/>
          </a:p>
          <a:p>
            <a:pPr marL="342900" indent="-342900">
              <a:buFont typeface="Wingdings" panose="05000000000000000000" pitchFamily="2" charset="2"/>
              <a:buChar char="§"/>
            </a:pPr>
            <a:r>
              <a:rPr lang="de-DE" b="1" dirty="0" smtClean="0"/>
              <a:t>Umsetzung Auftrag &amp; Koordination Erstellungsprozess Projektgruppe (</a:t>
            </a:r>
            <a:r>
              <a:rPr lang="de-DE" b="1" dirty="0" smtClean="0"/>
              <a:t>PGR/PVR/SRR </a:t>
            </a:r>
            <a:r>
              <a:rPr lang="de-DE" b="1" dirty="0" smtClean="0"/>
              <a:t>oder andere): </a:t>
            </a:r>
            <a:r>
              <a:rPr lang="de-DE" dirty="0" smtClean="0"/>
              <a:t>Prozessdesign</a:t>
            </a:r>
            <a:r>
              <a:rPr lang="de-DE" b="1" dirty="0" smtClean="0"/>
              <a:t> </a:t>
            </a:r>
            <a:r>
              <a:rPr lang="de-DE" dirty="0" smtClean="0"/>
              <a:t>überlegen, Sammlung &amp; zur Verfügung-stellung hilfreiches Material, Sicherung Ergebnisse Erarbeitung, Durchführung Erstellungsprozess …</a:t>
            </a:r>
          </a:p>
          <a:p>
            <a:endParaRPr lang="de-DE" dirty="0" smtClean="0"/>
          </a:p>
          <a:p>
            <a:pPr marL="342900" indent="-342900">
              <a:buFont typeface="Wingdings" panose="05000000000000000000" pitchFamily="2" charset="2"/>
              <a:buChar char="§"/>
            </a:pPr>
            <a:r>
              <a:rPr lang="de-DE" b="1" dirty="0" smtClean="0"/>
              <a:t>Erarbeitung </a:t>
            </a:r>
            <a:r>
              <a:rPr lang="de-DE" b="1" dirty="0"/>
              <a:t>Inhalte: </a:t>
            </a:r>
          </a:p>
          <a:p>
            <a:r>
              <a:rPr lang="de-DE" b="1" dirty="0"/>
              <a:t> </a:t>
            </a:r>
            <a:r>
              <a:rPr lang="de-DE" b="1" dirty="0" smtClean="0"/>
              <a:t>     </a:t>
            </a:r>
            <a:r>
              <a:rPr lang="de-DE" dirty="0" smtClean="0"/>
              <a:t>Unterschiedliche </a:t>
            </a:r>
            <a:r>
              <a:rPr lang="de-DE" dirty="0"/>
              <a:t>geistliche, inhaltliche und methodische Schritte – möglichst partizipativ, </a:t>
            </a:r>
            <a:r>
              <a:rPr lang="de-DE" dirty="0" smtClean="0"/>
              <a:t>konkrete</a:t>
            </a:r>
          </a:p>
          <a:p>
            <a:r>
              <a:rPr lang="de-DE" dirty="0"/>
              <a:t> </a:t>
            </a:r>
            <a:r>
              <a:rPr lang="de-DE" dirty="0" smtClean="0"/>
              <a:t>     Überlegungen </a:t>
            </a:r>
            <a:r>
              <a:rPr lang="de-DE" dirty="0"/>
              <a:t>für die schriftliche Struktur im Vorfeld sind </a:t>
            </a:r>
            <a:r>
              <a:rPr lang="de-DE" dirty="0" smtClean="0"/>
              <a:t>hilfreich, Material zur Unterstützung auf</a:t>
            </a:r>
          </a:p>
          <a:p>
            <a:r>
              <a:rPr lang="de-DE" dirty="0"/>
              <a:t> </a:t>
            </a:r>
            <a:r>
              <a:rPr lang="de-DE" dirty="0" smtClean="0"/>
              <a:t>     Homepage Bereich PGR &amp; Pastorale Strukturentwicklung … </a:t>
            </a:r>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smtClean="0"/>
              <a:t>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851593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D8C5DE-1E93-DC4D-842C-7E009F349FF2}"/>
              </a:ext>
            </a:extLst>
          </p:cNvPr>
          <p:cNvSpPr>
            <a:spLocks noGrp="1"/>
          </p:cNvSpPr>
          <p:nvPr>
            <p:ph type="title"/>
          </p:nvPr>
        </p:nvSpPr>
        <p:spPr/>
        <p:txBody>
          <a:bodyPr/>
          <a:lstStyle/>
          <a:p>
            <a:r>
              <a:rPr lang="de-DE" dirty="0" smtClean="0"/>
              <a:t>ERSTELLUNG</a:t>
            </a:r>
            <a:endParaRPr lang="de-AT" dirty="0"/>
          </a:p>
        </p:txBody>
      </p:sp>
      <p:sp>
        <p:nvSpPr>
          <p:cNvPr id="4" name="Fußzeilenplatzhalter 3">
            <a:extLst>
              <a:ext uri="{FF2B5EF4-FFF2-40B4-BE49-F238E27FC236}">
                <a16:creationId xmlns:a16="http://schemas.microsoft.com/office/drawing/2014/main" id="{D731028E-4E06-9E42-A671-FD0C44965086}"/>
              </a:ext>
            </a:extLst>
          </p:cNvPr>
          <p:cNvSpPr>
            <a:spLocks noGrp="1"/>
          </p:cNvSpPr>
          <p:nvPr>
            <p:ph type="ftr" sz="quarter" idx="17"/>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2857335F-60CC-A84E-B607-1D679F8D4BE8}"/>
              </a:ext>
            </a:extLst>
          </p:cNvPr>
          <p:cNvSpPr>
            <a:spLocks noGrp="1"/>
          </p:cNvSpPr>
          <p:nvPr>
            <p:ph type="sldNum" sz="quarter" idx="18"/>
          </p:nvPr>
        </p:nvSpPr>
        <p:spPr>
          <a:xfrm>
            <a:off x="8610599" y="6356350"/>
            <a:ext cx="2886075" cy="365125"/>
          </a:xfrm>
        </p:spPr>
        <p:txBody>
          <a:bodyPr/>
          <a:lstStyle/>
          <a:p>
            <a:r>
              <a:rPr lang="de-DE" dirty="0"/>
              <a:t>Seite </a:t>
            </a:r>
            <a:fld id="{12FDDD13-E10B-1C4C-9CC1-3F8CC10BF1AB}" type="slidenum">
              <a:rPr lang="de-DE" smtClean="0"/>
              <a:pPr/>
              <a:t>35</a:t>
            </a:fld>
            <a:endParaRPr lang="de-DE" dirty="0"/>
          </a:p>
        </p:txBody>
      </p:sp>
      <p:sp>
        <p:nvSpPr>
          <p:cNvPr id="5" name="Textplatzhalter 4">
            <a:extLst>
              <a:ext uri="{FF2B5EF4-FFF2-40B4-BE49-F238E27FC236}">
                <a16:creationId xmlns:a16="http://schemas.microsoft.com/office/drawing/2014/main" id="{17E3DE7F-D22E-5545-AB81-82169EFBC0C2}"/>
              </a:ext>
            </a:extLst>
          </p:cNvPr>
          <p:cNvSpPr>
            <a:spLocks noGrp="1"/>
          </p:cNvSpPr>
          <p:nvPr>
            <p:ph type="body" sz="quarter" idx="14"/>
          </p:nvPr>
        </p:nvSpPr>
        <p:spPr>
          <a:xfrm>
            <a:off x="906517" y="1737414"/>
            <a:ext cx="10590158" cy="4618935"/>
          </a:xfrm>
        </p:spPr>
        <p:txBody>
          <a:bodyPr anchor="ctr"/>
          <a:lstStyle/>
          <a:p>
            <a:r>
              <a:rPr lang="de-DE" sz="2400" b="1" dirty="0">
                <a:solidFill>
                  <a:schemeClr val="accent1"/>
                </a:solidFill>
              </a:rPr>
              <a:t>Erstellungsprozess Pastoralkonzept</a:t>
            </a:r>
          </a:p>
          <a:p>
            <a:endParaRPr lang="de-DE" sz="1000" b="1" dirty="0" smtClean="0"/>
          </a:p>
          <a:p>
            <a:pPr marL="342900" indent="-342900">
              <a:buFont typeface="Wingdings" panose="05000000000000000000" pitchFamily="2" charset="2"/>
              <a:buChar char="§"/>
            </a:pPr>
            <a:r>
              <a:rPr lang="de-DE" b="1" dirty="0" smtClean="0"/>
              <a:t>Verschriftlichung erarbeitete Inhalte: </a:t>
            </a:r>
          </a:p>
          <a:p>
            <a:r>
              <a:rPr lang="de-DE" dirty="0"/>
              <a:t> </a:t>
            </a:r>
            <a:r>
              <a:rPr lang="de-DE" dirty="0" smtClean="0"/>
              <a:t>     Redaktionsteam, 5-10 Seiten, klare Struktur, nicht Erzählung des Entstehungsprozesses – sondern </a:t>
            </a:r>
            <a:endParaRPr lang="de-DE" dirty="0"/>
          </a:p>
          <a:p>
            <a:r>
              <a:rPr lang="de-DE" dirty="0"/>
              <a:t> </a:t>
            </a:r>
            <a:r>
              <a:rPr lang="de-DE" dirty="0" smtClean="0"/>
              <a:t>     Beschreibung Ergebnisse, Angabe Verfasser und Gültigkeitszeitraum, …</a:t>
            </a:r>
          </a:p>
          <a:p>
            <a:endParaRPr lang="de-DE" dirty="0"/>
          </a:p>
          <a:p>
            <a:pPr marL="342900" indent="-342900">
              <a:buFont typeface="Wingdings" panose="05000000000000000000" pitchFamily="2" charset="2"/>
              <a:buChar char="§"/>
            </a:pPr>
            <a:r>
              <a:rPr lang="de-DE" b="1" dirty="0" smtClean="0"/>
              <a:t>Beschlussfassung: </a:t>
            </a:r>
          </a:p>
          <a:p>
            <a:r>
              <a:rPr lang="de-DE" dirty="0" smtClean="0"/>
              <a:t>      Das Auftrag gebende Gremium beschließt </a:t>
            </a:r>
            <a:r>
              <a:rPr lang="de-DE" dirty="0" smtClean="0"/>
              <a:t>das Pastoralkonzept.</a:t>
            </a:r>
            <a:endParaRPr lang="de-DE" dirty="0" smtClean="0"/>
          </a:p>
          <a:p>
            <a:endParaRPr lang="de-DE" dirty="0"/>
          </a:p>
          <a:p>
            <a:pPr marL="342900" indent="-342900">
              <a:buFont typeface="Wingdings" panose="05000000000000000000" pitchFamily="2" charset="2"/>
              <a:buChar char="§"/>
            </a:pPr>
            <a:r>
              <a:rPr lang="de-DE" b="1" dirty="0" smtClean="0"/>
              <a:t>Präsentation Pastoralkonzept:</a:t>
            </a:r>
            <a:r>
              <a:rPr lang="de-DE" dirty="0" smtClean="0"/>
              <a:t> </a:t>
            </a:r>
          </a:p>
          <a:p>
            <a:r>
              <a:rPr lang="de-DE" dirty="0" smtClean="0"/>
              <a:t>      Präsentation und Kommunikation des Pastoralkonzepts sowie Art der vereinbarten Arbeitsweise  </a:t>
            </a:r>
          </a:p>
          <a:p>
            <a:r>
              <a:rPr lang="de-DE" dirty="0" smtClean="0"/>
              <a:t>      damit</a:t>
            </a:r>
          </a:p>
          <a:p>
            <a:endParaRPr lang="de-DE" dirty="0"/>
          </a:p>
          <a:p>
            <a:pPr marL="342900" indent="-342900">
              <a:buFont typeface="Wingdings" panose="05000000000000000000" pitchFamily="2" charset="2"/>
              <a:buChar char="§"/>
            </a:pPr>
            <a:r>
              <a:rPr lang="de-DE" b="1" dirty="0" smtClean="0"/>
              <a:t>Umsetzung &amp; Evaluierung: </a:t>
            </a:r>
          </a:p>
          <a:p>
            <a:r>
              <a:rPr lang="de-DE" dirty="0"/>
              <a:t> </a:t>
            </a:r>
            <a:r>
              <a:rPr lang="de-DE" dirty="0" smtClean="0"/>
              <a:t>     Pastoralkonzept wird umgesetzt, als Arbeitsmittel verwendet, in regelmäßigen Abständen evaluiert </a:t>
            </a:r>
          </a:p>
          <a:p>
            <a:r>
              <a:rPr lang="de-DE" dirty="0" smtClean="0"/>
              <a:t>      bzw. überarbeitet</a:t>
            </a:r>
          </a:p>
        </p:txBody>
      </p:sp>
      <p:sp>
        <p:nvSpPr>
          <p:cNvPr id="6" name="Datumsplatzhalter 5">
            <a:extLst>
              <a:ext uri="{FF2B5EF4-FFF2-40B4-BE49-F238E27FC236}">
                <a16:creationId xmlns:a16="http://schemas.microsoft.com/office/drawing/2014/main" id="{EC986956-BF19-8942-9459-0963443D671B}"/>
              </a:ext>
            </a:extLst>
          </p:cNvPr>
          <p:cNvSpPr>
            <a:spLocks noGrp="1"/>
          </p:cNvSpPr>
          <p:nvPr>
            <p:ph type="dt" sz="half" idx="16"/>
          </p:nvPr>
        </p:nvSpPr>
        <p:spPr>
          <a:xfrm>
            <a:off x="695324" y="173565"/>
            <a:ext cx="10801349" cy="365125"/>
          </a:xfrm>
        </p:spPr>
        <p:txBody>
          <a:bodyPr/>
          <a:lstStyle/>
          <a:p>
            <a:r>
              <a:rPr lang="nl-NL" dirty="0" smtClean="0"/>
              <a:t>Pastoralkonzept</a:t>
            </a:r>
            <a:endParaRPr lang="de-AT" dirty="0"/>
          </a:p>
        </p:txBody>
      </p:sp>
      <p:pic>
        <p:nvPicPr>
          <p:cNvPr id="9" name="Grafik 8"/>
          <p:cNvPicPr>
            <a:picLocks noChangeAspect="1"/>
          </p:cNvPicPr>
          <p:nvPr/>
        </p:nvPicPr>
        <p:blipFill>
          <a:blip r:embed="rId3"/>
          <a:stretch>
            <a:fillRect/>
          </a:stretch>
        </p:blipFill>
        <p:spPr>
          <a:xfrm>
            <a:off x="9827061" y="657913"/>
            <a:ext cx="1669612" cy="743021"/>
          </a:xfrm>
          <a:prstGeom prst="rect">
            <a:avLst/>
          </a:prstGeom>
        </p:spPr>
      </p:pic>
    </p:spTree>
    <p:extLst>
      <p:ext uri="{BB962C8B-B14F-4D97-AF65-F5344CB8AC3E}">
        <p14:creationId xmlns:p14="http://schemas.microsoft.com/office/powerpoint/2010/main" val="270777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platzhalter 7">
            <a:extLst>
              <a:ext uri="{FF2B5EF4-FFF2-40B4-BE49-F238E27FC236}">
                <a16:creationId xmlns:a16="http://schemas.microsoft.com/office/drawing/2014/main" id="{35312EB4-8DA6-9248-AB39-947F116303D4}"/>
              </a:ext>
            </a:extLst>
          </p:cNvPr>
          <p:cNvSpPr>
            <a:spLocks noGrp="1"/>
          </p:cNvSpPr>
          <p:nvPr>
            <p:ph type="body" sz="quarter" idx="11"/>
          </p:nvPr>
        </p:nvSpPr>
        <p:spPr/>
        <p:txBody>
          <a:bodyPr/>
          <a:lstStyle/>
          <a:p>
            <a:endParaRPr lang="de-AT" dirty="0"/>
          </a:p>
          <a:p>
            <a:r>
              <a:rPr lang="de-DE" dirty="0"/>
              <a:t>Anregung, Unterstützung &amp; Beratung</a:t>
            </a:r>
            <a:endParaRPr lang="de-AT" dirty="0"/>
          </a:p>
        </p:txBody>
      </p:sp>
      <p:sp>
        <p:nvSpPr>
          <p:cNvPr id="3" name="Datumsplatzhalter 2">
            <a:extLst>
              <a:ext uri="{FF2B5EF4-FFF2-40B4-BE49-F238E27FC236}">
                <a16:creationId xmlns:a16="http://schemas.microsoft.com/office/drawing/2014/main" id="{46F34EA9-9774-FD48-956C-8B2F5AC426DF}"/>
              </a:ext>
            </a:extLst>
          </p:cNvPr>
          <p:cNvSpPr>
            <a:spLocks noGrp="1"/>
          </p:cNvSpPr>
          <p:nvPr>
            <p:ph type="dt" sz="half" idx="14"/>
          </p:nvPr>
        </p:nvSpPr>
        <p:spPr/>
        <p:txBody>
          <a:bodyPr/>
          <a:lstStyle/>
          <a:p>
            <a:r>
              <a:rPr lang="de-DE" dirty="0"/>
              <a:t>Pastoralkonzept </a:t>
            </a:r>
            <a:endParaRPr lang="de-AT" dirty="0"/>
          </a:p>
        </p:txBody>
      </p:sp>
    </p:spTree>
    <p:extLst>
      <p:ext uri="{BB962C8B-B14F-4D97-AF65-F5344CB8AC3E}">
        <p14:creationId xmlns:p14="http://schemas.microsoft.com/office/powerpoint/2010/main" val="2274547114"/>
      </p:ext>
    </p:extLst>
  </p:cSld>
  <p:clrMapOvr>
    <a:masterClrMapping/>
  </p:clrMapOvr>
  <p:transition spd="slow">
    <p:push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874036-18B3-444F-ACAD-2146B3646CD7}"/>
              </a:ext>
            </a:extLst>
          </p:cNvPr>
          <p:cNvSpPr>
            <a:spLocks noGrp="1"/>
          </p:cNvSpPr>
          <p:nvPr>
            <p:ph type="title"/>
          </p:nvPr>
        </p:nvSpPr>
        <p:spPr/>
        <p:txBody>
          <a:bodyPr/>
          <a:lstStyle/>
          <a:p>
            <a:r>
              <a:rPr lang="de-DE" dirty="0"/>
              <a:t>Pastoralkonzept</a:t>
            </a:r>
            <a:endParaRPr lang="de-AT" dirty="0"/>
          </a:p>
        </p:txBody>
      </p:sp>
      <p:sp>
        <p:nvSpPr>
          <p:cNvPr id="4" name="Fußzeilenplatzhalter 3">
            <a:extLst>
              <a:ext uri="{FF2B5EF4-FFF2-40B4-BE49-F238E27FC236}">
                <a16:creationId xmlns:a16="http://schemas.microsoft.com/office/drawing/2014/main" id="{17D30AB9-6D8A-4543-9521-0C6684ED2DF5}"/>
              </a:ext>
            </a:extLst>
          </p:cNvPr>
          <p:cNvSpPr>
            <a:spLocks noGrp="1"/>
          </p:cNvSpPr>
          <p:nvPr>
            <p:ph type="ftr" sz="quarter" idx="15"/>
          </p:nvPr>
        </p:nvSpPr>
        <p:spPr>
          <a:xfrm>
            <a:off x="2743200" y="6356350"/>
            <a:ext cx="5410200" cy="365125"/>
          </a:xfrm>
        </p:spPr>
        <p:txBody>
          <a:bodyPr/>
          <a:lstStyle/>
          <a:p>
            <a:r>
              <a:rPr lang="de-AT" dirty="0"/>
              <a:t>PFARRGEMEINDERÄTE &amp; PASTORALE STRUKTURENTWICKLUNG </a:t>
            </a:r>
          </a:p>
        </p:txBody>
      </p:sp>
      <p:sp>
        <p:nvSpPr>
          <p:cNvPr id="3" name="Foliennummernplatzhalter 2">
            <a:extLst>
              <a:ext uri="{FF2B5EF4-FFF2-40B4-BE49-F238E27FC236}">
                <a16:creationId xmlns:a16="http://schemas.microsoft.com/office/drawing/2014/main" id="{3B704239-E66A-C249-8CBC-341EF861E5F2}"/>
              </a:ext>
            </a:extLst>
          </p:cNvPr>
          <p:cNvSpPr>
            <a:spLocks noGrp="1"/>
          </p:cNvSpPr>
          <p:nvPr>
            <p:ph type="sldNum" sz="quarter" idx="16"/>
          </p:nvPr>
        </p:nvSpPr>
        <p:spPr>
          <a:xfrm>
            <a:off x="8610599" y="6356350"/>
            <a:ext cx="2886075" cy="365125"/>
          </a:xfrm>
        </p:spPr>
        <p:txBody>
          <a:bodyPr/>
          <a:lstStyle/>
          <a:p>
            <a:r>
              <a:rPr lang="de-DE" dirty="0"/>
              <a:t>Seite </a:t>
            </a:r>
            <a:fld id="{12FDDD13-E10B-1C4C-9CC1-3F8CC10BF1AB}" type="slidenum">
              <a:rPr lang="de-DE" smtClean="0"/>
              <a:pPr/>
              <a:t>37</a:t>
            </a:fld>
            <a:endParaRPr lang="de-DE" dirty="0"/>
          </a:p>
        </p:txBody>
      </p:sp>
      <p:sp>
        <p:nvSpPr>
          <p:cNvPr id="5" name="Textplatzhalter 4">
            <a:extLst>
              <a:ext uri="{FF2B5EF4-FFF2-40B4-BE49-F238E27FC236}">
                <a16:creationId xmlns:a16="http://schemas.microsoft.com/office/drawing/2014/main" id="{476E09CE-A037-054C-9303-3E42E2C4217B}"/>
              </a:ext>
            </a:extLst>
          </p:cNvPr>
          <p:cNvSpPr>
            <a:spLocks noGrp="1"/>
          </p:cNvSpPr>
          <p:nvPr>
            <p:ph type="body" sz="quarter" idx="13"/>
          </p:nvPr>
        </p:nvSpPr>
        <p:spPr>
          <a:xfrm>
            <a:off x="914399" y="1826060"/>
            <a:ext cx="10582273" cy="2765396"/>
          </a:xfrm>
        </p:spPr>
        <p:txBody>
          <a:bodyPr anchor="ctr"/>
          <a:lstStyle/>
          <a:p>
            <a:pPr marL="0" indent="0">
              <a:spcAft>
                <a:spcPts val="600"/>
              </a:spcAft>
              <a:buNone/>
            </a:pPr>
            <a:r>
              <a:rPr lang="de-AT" sz="2400" b="1" dirty="0">
                <a:solidFill>
                  <a:schemeClr val="accent1"/>
                </a:solidFill>
              </a:rPr>
              <a:t>Unterstützung Bereich Pfarrgemeinderäte &amp; Pastorale </a:t>
            </a:r>
            <a:r>
              <a:rPr lang="de-AT" sz="2400" b="1" dirty="0" smtClean="0">
                <a:solidFill>
                  <a:schemeClr val="accent1"/>
                </a:solidFill>
              </a:rPr>
              <a:t>Strukturentwicklung</a:t>
            </a:r>
          </a:p>
          <a:p>
            <a:pPr marL="0" indent="0">
              <a:spcAft>
                <a:spcPts val="600"/>
              </a:spcAft>
              <a:buNone/>
            </a:pPr>
            <a:endParaRPr lang="de-AT" sz="1000" b="1" dirty="0"/>
          </a:p>
          <a:p>
            <a:pPr>
              <a:lnSpc>
                <a:spcPct val="150000"/>
              </a:lnSpc>
              <a:spcAft>
                <a:spcPts val="600"/>
              </a:spcAft>
            </a:pPr>
            <a:r>
              <a:rPr lang="de-DE" dirty="0" smtClean="0"/>
              <a:t>Broschüre </a:t>
            </a:r>
            <a:r>
              <a:rPr lang="de-DE" dirty="0"/>
              <a:t>„Das Pastoralkonzept – Anregungen &amp; Empfehlungen</a:t>
            </a:r>
            <a:r>
              <a:rPr lang="de-DE" dirty="0" smtClean="0"/>
              <a:t>“</a:t>
            </a:r>
          </a:p>
          <a:p>
            <a:pPr>
              <a:lnSpc>
                <a:spcPct val="150000"/>
              </a:lnSpc>
              <a:spcAft>
                <a:spcPts val="600"/>
              </a:spcAft>
            </a:pPr>
            <a:r>
              <a:rPr lang="de-DE" dirty="0"/>
              <a:t>Infomaterial, Methodenpool, Best-Practice-Beispiele, Checklisten, </a:t>
            </a:r>
            <a:endParaRPr lang="de-DE" dirty="0" smtClean="0"/>
          </a:p>
          <a:p>
            <a:pPr marL="0" indent="0">
              <a:lnSpc>
                <a:spcPct val="150000"/>
              </a:lnSpc>
              <a:spcAft>
                <a:spcPts val="600"/>
              </a:spcAft>
              <a:buNone/>
            </a:pPr>
            <a:r>
              <a:rPr lang="de-DE" dirty="0" smtClean="0"/>
              <a:t>       Literatur</a:t>
            </a:r>
            <a:r>
              <a:rPr lang="de-DE" dirty="0"/>
              <a:t>, … auf der Homepage: </a:t>
            </a:r>
            <a:r>
              <a:rPr lang="de-DE" dirty="0" smtClean="0"/>
              <a:t> </a:t>
            </a:r>
          </a:p>
          <a:p>
            <a:pPr marL="0" indent="0">
              <a:lnSpc>
                <a:spcPct val="150000"/>
              </a:lnSpc>
              <a:spcAft>
                <a:spcPts val="600"/>
              </a:spcAft>
              <a:buNone/>
            </a:pPr>
            <a:r>
              <a:rPr lang="de-DE" b="1" dirty="0" smtClean="0">
                <a:solidFill>
                  <a:schemeClr val="accent1"/>
                </a:solidFill>
              </a:rPr>
              <a:t>       www.erzdioezese-wien.at/pastoralkonzept</a:t>
            </a:r>
            <a:endParaRPr lang="de-DE" b="1" dirty="0">
              <a:solidFill>
                <a:schemeClr val="accent1"/>
              </a:solidFill>
            </a:endParaRPr>
          </a:p>
        </p:txBody>
      </p:sp>
      <p:sp>
        <p:nvSpPr>
          <p:cNvPr id="6" name="Datumsplatzhalter 5">
            <a:extLst>
              <a:ext uri="{FF2B5EF4-FFF2-40B4-BE49-F238E27FC236}">
                <a16:creationId xmlns:a16="http://schemas.microsoft.com/office/drawing/2014/main" id="{353D997C-6C01-EB47-BB3B-C62D0754C048}"/>
              </a:ext>
            </a:extLst>
          </p:cNvPr>
          <p:cNvSpPr>
            <a:spLocks noGrp="1"/>
          </p:cNvSpPr>
          <p:nvPr>
            <p:ph type="dt" sz="half" idx="14"/>
          </p:nvPr>
        </p:nvSpPr>
        <p:spPr>
          <a:xfrm>
            <a:off x="695324" y="173565"/>
            <a:ext cx="10801349" cy="365125"/>
          </a:xfrm>
        </p:spPr>
        <p:txBody>
          <a:bodyPr/>
          <a:lstStyle/>
          <a:p>
            <a:r>
              <a:rPr lang="nl-NL" dirty="0"/>
              <a:t>Pastoralkonzept</a:t>
            </a:r>
            <a:endParaRPr lang="de-AT" dirty="0"/>
          </a:p>
        </p:txBody>
      </p:sp>
      <p:sp>
        <p:nvSpPr>
          <p:cNvPr id="7" name="Rechteck 6"/>
          <p:cNvSpPr/>
          <p:nvPr/>
        </p:nvSpPr>
        <p:spPr>
          <a:xfrm>
            <a:off x="914399" y="1826059"/>
            <a:ext cx="10582275" cy="646331"/>
          </a:xfrm>
          <a:prstGeom prst="rect">
            <a:avLst/>
          </a:prstGeom>
        </p:spPr>
        <p:txBody>
          <a:bodyPr wrap="square">
            <a:spAutoFit/>
          </a:bodyPr>
          <a:lstStyle/>
          <a:p>
            <a:endParaRPr lang="de-AT" sz="3600" b="1" dirty="0">
              <a:solidFill>
                <a:srgbClr val="C00000"/>
              </a:solidFill>
            </a:endParaRPr>
          </a:p>
        </p:txBody>
      </p:sp>
      <p:sp>
        <p:nvSpPr>
          <p:cNvPr id="8" name="Textplatzhalter 4">
            <a:extLst>
              <a:ext uri="{FF2B5EF4-FFF2-40B4-BE49-F238E27FC236}">
                <a16:creationId xmlns:a16="http://schemas.microsoft.com/office/drawing/2014/main" id="{476E09CE-A037-054C-9303-3E42E2C4217B}"/>
              </a:ext>
            </a:extLst>
          </p:cNvPr>
          <p:cNvSpPr txBox="1">
            <a:spLocks/>
          </p:cNvSpPr>
          <p:nvPr/>
        </p:nvSpPr>
        <p:spPr>
          <a:xfrm>
            <a:off x="914399" y="1826060"/>
            <a:ext cx="10582273" cy="1325702"/>
          </a:xfrm>
          <a:prstGeom prst="rect">
            <a:avLst/>
          </a:prstGeom>
        </p:spPr>
        <p:txBody>
          <a:bodyPr vert="horz" lIns="0" tIns="0" rIns="0" bIns="0" rtlCol="0" anchor="ctr">
            <a:noAutofit/>
          </a:bodyPr>
          <a:lstStyle>
            <a:lvl1pPr marL="342900" indent="-342900" algn="l" defTabSz="914400" rtl="0" eaLnBrk="1" latinLnBrk="0" hangingPunct="1">
              <a:lnSpc>
                <a:spcPct val="100000"/>
              </a:lnSpc>
              <a:spcBef>
                <a:spcPts val="0"/>
              </a:spcBef>
              <a:buClr>
                <a:schemeClr val="accent1"/>
              </a:buClr>
              <a:buFont typeface="Wingdings" pitchFamily="2" charset="2"/>
              <a:buChar char="§"/>
              <a:defRPr sz="1900" kern="1200" baseline="0">
                <a:solidFill>
                  <a:schemeClr val="tx1"/>
                </a:solidFill>
                <a:latin typeface="+mn-lt"/>
                <a:ea typeface="+mn-ea"/>
                <a:cs typeface="+mn-cs"/>
              </a:defRPr>
            </a:lvl1pPr>
            <a:lvl2pPr marL="6858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2pPr>
            <a:lvl3pPr marL="11430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3pPr>
            <a:lvl4pPr marL="16002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4pPr>
            <a:lvl5pPr marL="2057400" indent="-228600" algn="l" defTabSz="914400" rtl="0" eaLnBrk="1" latinLnBrk="0" hangingPunct="1">
              <a:lnSpc>
                <a:spcPct val="100000"/>
              </a:lnSpc>
              <a:spcBef>
                <a:spcPts val="500"/>
              </a:spcBef>
              <a:buClr>
                <a:schemeClr val="accent1"/>
              </a:buClr>
              <a:buFont typeface="Wingdings" pitchFamily="2" charset="2"/>
              <a:buChar char="§"/>
              <a:defRPr sz="190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Aft>
                <a:spcPts val="600"/>
              </a:spcAft>
            </a:pPr>
            <a:endParaRPr lang="de-DE" dirty="0"/>
          </a:p>
        </p:txBody>
      </p:sp>
      <p:pic>
        <p:nvPicPr>
          <p:cNvPr id="9" name="Grafik 8"/>
          <p:cNvPicPr>
            <a:picLocks noChangeAspect="1"/>
          </p:cNvPicPr>
          <p:nvPr/>
        </p:nvPicPr>
        <p:blipFill rotWithShape="1">
          <a:blip r:embed="rId3"/>
          <a:srcRect l="24529" t="8559" r="36075" b="5340"/>
          <a:stretch/>
        </p:blipFill>
        <p:spPr>
          <a:xfrm>
            <a:off x="7896722" y="2286228"/>
            <a:ext cx="3183081" cy="3913160"/>
          </a:xfrm>
          <a:prstGeom prst="rect">
            <a:avLst/>
          </a:prstGeom>
        </p:spPr>
      </p:pic>
    </p:spTree>
    <p:extLst>
      <p:ext uri="{BB962C8B-B14F-4D97-AF65-F5344CB8AC3E}">
        <p14:creationId xmlns:p14="http://schemas.microsoft.com/office/powerpoint/2010/main" val="1762963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ErzdiözeseV02">
  <a:themeElements>
    <a:clrScheme name="Erzdiözese_Farbpalette">
      <a:dk1>
        <a:srgbClr val="000000"/>
      </a:dk1>
      <a:lt1>
        <a:srgbClr val="FFFFFF"/>
      </a:lt1>
      <a:dk2>
        <a:srgbClr val="000000"/>
      </a:dk2>
      <a:lt2>
        <a:srgbClr val="FFFFFF"/>
      </a:lt2>
      <a:accent1>
        <a:srgbClr val="F37020"/>
      </a:accent1>
      <a:accent2>
        <a:srgbClr val="B71630"/>
      </a:accent2>
      <a:accent3>
        <a:srgbClr val="F3CA78"/>
      </a:accent3>
      <a:accent4>
        <a:srgbClr val="407134"/>
      </a:accent4>
      <a:accent5>
        <a:srgbClr val="93A3B2"/>
      </a:accent5>
      <a:accent6>
        <a:srgbClr val="B7A19B"/>
      </a:accent6>
      <a:hlink>
        <a:srgbClr val="F37020"/>
      </a:hlink>
      <a:folHlink>
        <a:srgbClr val="000000"/>
      </a:folHlink>
    </a:clrScheme>
    <a:fontScheme name="EDW_Schriften">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rzdiözeseV02" id="{97409188-4FB0-4F1E-814A-D940C3378A6F}" vid="{9EAA6957-D4B9-4451-96A8-7287A7314D5C}"/>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EDW_PPT_Master</Template>
  <TotalTime>0</TotalTime>
  <Words>3219</Words>
  <Application>Microsoft Office PowerPoint</Application>
  <PresentationFormat>Breitbild</PresentationFormat>
  <Paragraphs>403</Paragraphs>
  <Slides>37</Slides>
  <Notes>37</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37</vt:i4>
      </vt:variant>
    </vt:vector>
  </HeadingPairs>
  <TitlesOfParts>
    <vt:vector size="41" baseType="lpstr">
      <vt:lpstr>Arial</vt:lpstr>
      <vt:lpstr>Calibri</vt:lpstr>
      <vt:lpstr>Wingdings</vt:lpstr>
      <vt:lpstr>ErzdiözeseV02</vt:lpstr>
      <vt:lpstr>PowerPoint-Präsentation</vt:lpstr>
      <vt:lpstr>PowerPoint-Präsentation</vt:lpstr>
      <vt:lpstr>Ziele</vt:lpstr>
      <vt:lpstr>PowerPoint-Präsentation</vt:lpstr>
      <vt:lpstr>Grundlegendes</vt:lpstr>
      <vt:lpstr>Grundlegendes</vt:lpstr>
      <vt:lpstr>Grundlegendes</vt:lpstr>
      <vt:lpstr>Grundlegendes</vt:lpstr>
      <vt:lpstr>Grundlegendes</vt:lpstr>
      <vt:lpstr>Grundlegendes</vt:lpstr>
      <vt:lpstr>Grundlegendes</vt:lpstr>
      <vt:lpstr>PowerPoint-Präsentation</vt:lpstr>
      <vt:lpstr>Geistliche Dimension</vt:lpstr>
      <vt:lpstr>PowerPoint-Präsentation</vt:lpstr>
      <vt:lpstr>Inhalt &amp; Aufbau</vt:lpstr>
      <vt:lpstr>PowerPoint-Präsentation</vt:lpstr>
      <vt:lpstr>Bausteine</vt:lpstr>
      <vt:lpstr>Bausteine</vt:lpstr>
      <vt:lpstr>Bausteine</vt:lpstr>
      <vt:lpstr>Bausteine</vt:lpstr>
      <vt:lpstr>Bausteine</vt:lpstr>
      <vt:lpstr>Bausteine</vt:lpstr>
      <vt:lpstr>Bausteine</vt:lpstr>
      <vt:lpstr>Bausteine</vt:lpstr>
      <vt:lpstr>Bausteine</vt:lpstr>
      <vt:lpstr>Bausteine</vt:lpstr>
      <vt:lpstr>Bausteine</vt:lpstr>
      <vt:lpstr>Bausteine</vt:lpstr>
      <vt:lpstr>Bausteine</vt:lpstr>
      <vt:lpstr>INHALT</vt:lpstr>
      <vt:lpstr>Bausteine</vt:lpstr>
      <vt:lpstr>Bausteine</vt:lpstr>
      <vt:lpstr>PowerPoint-Präsentation</vt:lpstr>
      <vt:lpstr>ERSTELLUNG</vt:lpstr>
      <vt:lpstr>ERSTELLUNG</vt:lpstr>
      <vt:lpstr>PowerPoint-Präsentation</vt:lpstr>
      <vt:lpstr>Pastoralkonzept</vt:lpstr>
    </vt:vector>
  </TitlesOfParts>
  <Company>Erzdiözese Wien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Hager Birgit</dc:creator>
  <cp:lastModifiedBy>Hager Birgit</cp:lastModifiedBy>
  <cp:revision>208</cp:revision>
  <cp:lastPrinted>2022-09-27T15:23:32Z</cp:lastPrinted>
  <dcterms:created xsi:type="dcterms:W3CDTF">2022-05-05T06:11:48Z</dcterms:created>
  <dcterms:modified xsi:type="dcterms:W3CDTF">2023-01-31T10:43:49Z</dcterms:modified>
</cp:coreProperties>
</file>