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5" r:id="rId4"/>
  </p:sldMasterIdLst>
  <p:notesMasterIdLst>
    <p:notesMasterId r:id="rId18"/>
  </p:notesMasterIdLst>
  <p:handoutMasterIdLst>
    <p:handoutMasterId r:id="rId19"/>
  </p:handoutMasterIdLst>
  <p:sldIdLst>
    <p:sldId id="476" r:id="rId5"/>
    <p:sldId id="501" r:id="rId6"/>
    <p:sldId id="480" r:id="rId7"/>
    <p:sldId id="497" r:id="rId8"/>
    <p:sldId id="491" r:id="rId9"/>
    <p:sldId id="503" r:id="rId10"/>
    <p:sldId id="481" r:id="rId11"/>
    <p:sldId id="499" r:id="rId12"/>
    <p:sldId id="493" r:id="rId13"/>
    <p:sldId id="494" r:id="rId14"/>
    <p:sldId id="500" r:id="rId15"/>
    <p:sldId id="495" r:id="rId16"/>
    <p:sldId id="502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Helle Formatvorlage 3 - Akz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Helle Formatvorlage 3 - Akz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94"/>
  </p:normalViewPr>
  <p:slideViewPr>
    <p:cSldViewPr snapToGrid="0" snapToObjects="1" showGuides="1">
      <p:cViewPr varScale="1">
        <p:scale>
          <a:sx n="72" d="100"/>
          <a:sy n="72" d="100"/>
        </p:scale>
        <p:origin x="6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92" d="100"/>
          <a:sy n="92" d="100"/>
        </p:scale>
        <p:origin x="241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841D26CB-0BCF-1D46-9F43-FA48F4ED1C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CF23BA7-BF1D-3945-B864-80C07BF99B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A43D0A-42A6-2041-B2F4-F395A2DB7464}" type="datetimeFigureOut">
              <a:rPr lang="de-AT" smtClean="0"/>
              <a:t>23.09.2026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4193DB1-132F-0A48-BDD1-E091C8230A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3E73E26-4562-0E49-BD01-6495BD2D041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F3B7F-E78B-7F4E-983B-4016FA93F7A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856539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11C15-9609-F44E-BA5B-9D1A94B505A7}" type="datetimeFigureOut">
              <a:rPr lang="de-AT" smtClean="0"/>
              <a:t>23.09.2026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D01F8-7C8F-1845-8A4A-CC377A8DC5A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1471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Infos zum Motto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Motto: Mit Dir. Gemeinsam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1 Handbuch für 5 Phasen und mit 5 Tools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Nicht: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Öffentlichkeitsarbeit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Wahlvorstände   </a:t>
            </a:r>
          </a:p>
          <a:p>
            <a:endParaRPr lang="de-AT" dirty="0"/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61973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ABAF0-BE77-3F9E-11D6-6B5B7E413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8D08D3D-0158-D11B-9943-5D3FC558E0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A68E0D6-B8C0-CC22-E371-FD1E0F4FC0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93A5464-73DF-0F5D-537A-C079961246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0624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BB9AA-CB85-50D3-8961-D60FB03C2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14A9CF-49CE-90C4-07B3-ECE7238619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7C4AEA9-8789-4071-F727-A6A8BD9FC8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41A49DB-CB05-87BF-EB5F-275802FE00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90581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0A4C7-2F79-5D75-86FA-5EE91A222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DBE8250-C984-7E3E-9B6E-A134CC1CA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8C892C-65F9-7015-A818-7F686F7F7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 über • die zu wählenden Gremien (PGR, GA) bzw. die Wahl eines  gegebenenfalls gemeinsamen PGR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die Wahlmodelle (PGR, GA)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die Anzahl der zu Wählenden in den Gremien (PGR, GA)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die Anwendung des Filialwahlmodells (PGR)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oder einen Antrag an die PGR-</a:t>
            </a:r>
            <a:r>
              <a:rPr lang="de-AT" sz="1200" dirty="0" err="1">
                <a:solidFill>
                  <a:schemeClr val="bg1"/>
                </a:solidFill>
              </a:rPr>
              <a:t>Schiedstelle</a:t>
            </a:r>
            <a:r>
              <a:rPr lang="de-AT" sz="1200" dirty="0">
                <a:solidFill>
                  <a:schemeClr val="bg1"/>
                </a:solidFill>
              </a:rPr>
              <a:t> für ein alternatives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Wahlmodell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AT" sz="12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mit Wahl der bzw. des </a:t>
            </a:r>
            <a:r>
              <a:rPr lang="de-AT" sz="1200" dirty="0" err="1">
                <a:solidFill>
                  <a:schemeClr val="bg1"/>
                </a:solidFill>
              </a:rPr>
              <a:t>Vorsit</a:t>
            </a:r>
            <a:endParaRPr lang="de-AT" sz="12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 err="1">
                <a:solidFill>
                  <a:schemeClr val="bg1"/>
                </a:solidFill>
              </a:rPr>
              <a:t>zenden</a:t>
            </a:r>
            <a:r>
              <a:rPr lang="de-AT" sz="1200" dirty="0">
                <a:solidFill>
                  <a:schemeClr val="bg1"/>
                </a:solidFill>
              </a:rPr>
              <a:t> des Wahlvorstandes. Die bzw. der Vorsitzende des </a:t>
            </a:r>
            <a:r>
              <a:rPr lang="de-AT" sz="1200" dirty="0" err="1">
                <a:solidFill>
                  <a:schemeClr val="bg1"/>
                </a:solidFill>
              </a:rPr>
              <a:t>Wahlvor</a:t>
            </a:r>
            <a:endParaRPr lang="de-AT" sz="12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 err="1">
                <a:solidFill>
                  <a:schemeClr val="bg1"/>
                </a:solidFill>
              </a:rPr>
              <a:t>standes</a:t>
            </a:r>
            <a:r>
              <a:rPr lang="de-AT" sz="1200" dirty="0">
                <a:solidFill>
                  <a:schemeClr val="bg1"/>
                </a:solidFill>
              </a:rPr>
              <a:t> darf nicht selbst bei der PGR-Wahl kandidieren. Für alle muss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eine Verpflichtungserklärung in der Datenschutzmappe der Pfarre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aufliegen.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• Meldung der Vorsitzenden der Wahlvorstände an das Vikariat, damit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AT" sz="1200" dirty="0">
                <a:solidFill>
                  <a:schemeClr val="bg1"/>
                </a:solidFill>
              </a:rPr>
              <a:t>sie zu Schulungen ab 9. Dezember eingeladen werden können.</a:t>
            </a:r>
            <a:endParaRPr lang="de-DE" sz="1200" dirty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de-AT" sz="1200" dirty="0">
              <a:solidFill>
                <a:schemeClr val="bg1"/>
              </a:solidFill>
            </a:endParaRPr>
          </a:p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38FA588-25FB-EBDA-D91A-CAF66031B7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07867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85B09-CDDC-D7E4-8705-F863A7288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82D2973-1F95-8E79-D4A0-0E259EEDD2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37CA55B-C945-B5E8-9D3F-21771771E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Idee: Das Filialwahlmodell nutzen, damit jede Altersgruppe im PGR vertreten ist.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395CBDB-78C4-1E50-F6C1-C492F93281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19927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F62F9B-528D-5306-5C4E-4BD467C9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48F613D-1F78-7DB5-56E0-7E12DF2DD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E8FD99F-F19C-0B87-0ADC-1EDCFFDBE0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F752F23-D223-59C3-8A02-A24D1CD280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02802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3DA85-CFF7-366C-C316-E6023246A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774683A-7AC4-DDEA-0BBB-FABE93128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7932639-E70A-98AB-B029-189D5F1E4D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200" b="1" dirty="0">
                <a:solidFill>
                  <a:schemeClr val="bg1"/>
                </a:solidFill>
              </a:rPr>
              <a:t>TÄTIGKEITSPROFIL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Wer sind wir (als Pfarre, als Pfarrverband, als Teilgemeinde) und was wollen wir (Pastoralkonzept)?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Was ist zu tun?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Was erwarten wir?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Was bieten wir?</a:t>
            </a:r>
            <a:endParaRPr lang="de-DE" sz="1200" b="1" dirty="0">
              <a:solidFill>
                <a:schemeClr val="bg1"/>
              </a:solidFill>
            </a:endParaRPr>
          </a:p>
          <a:p>
            <a:endParaRPr lang="de-DE" sz="1200" b="1" dirty="0">
              <a:solidFill>
                <a:schemeClr val="bg1"/>
              </a:solidFill>
            </a:endParaRPr>
          </a:p>
          <a:p>
            <a:r>
              <a:rPr lang="de-DE" sz="1200" b="1" dirty="0">
                <a:solidFill>
                  <a:schemeClr val="bg1"/>
                </a:solidFill>
              </a:rPr>
              <a:t>WIE SPRECHEN WIR MENSCHEN AN?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Website &amp; Wahl-Box für Vorschläge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Es ist normal 100 Personen für 10 Kandidierende zu befragen. </a:t>
            </a:r>
          </a:p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20C9C17-3055-1B22-C2DC-A046EB6185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2993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B7657-07A1-9534-E5BA-A250E6B92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03332C7-803E-044A-8B87-106C3B7282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C1A3B23-5B9E-59FF-FED2-01B09B0FC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01B1C36-5C85-3A3A-33A7-BC1B8C77CA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57312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BCBC6-4562-5CBD-87EB-4ECAAE869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F575DBF-8024-4441-556E-3E03B93DE3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BE66254-B415-8F75-E049-33C5A4E0F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Übersetzungen</a:t>
            </a:r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779420-A294-E0AD-A89E-90D74CE714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10568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F3A39-703B-D3EF-5E68-57025012B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C7893D7-6D25-F58C-E8F1-BF30549C7A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2E99A28-3B42-9FD3-C946-BC638BC64B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sz="1200" dirty="0">
                <a:solidFill>
                  <a:schemeClr val="bg1"/>
                </a:solidFill>
              </a:rPr>
              <a:t>zur Durchführung der Wahl. </a:t>
            </a:r>
          </a:p>
          <a:p>
            <a:r>
              <a:rPr lang="de-AT" sz="1200" dirty="0">
                <a:solidFill>
                  <a:schemeClr val="bg1"/>
                </a:solidFill>
              </a:rPr>
              <a:t>Kandidierende zur Wahl können nicht Mitglieder einer </a:t>
            </a:r>
            <a:r>
              <a:rPr lang="de-AT" sz="1200" dirty="0" err="1">
                <a:solidFill>
                  <a:schemeClr val="bg1"/>
                </a:solidFill>
              </a:rPr>
              <a:t>Wahlkommis</a:t>
            </a:r>
            <a:endParaRPr lang="de-AT" sz="1200" dirty="0">
              <a:solidFill>
                <a:schemeClr val="bg1"/>
              </a:solidFill>
            </a:endParaRPr>
          </a:p>
          <a:p>
            <a:r>
              <a:rPr lang="de-AT" sz="1200" dirty="0" err="1">
                <a:solidFill>
                  <a:schemeClr val="bg1"/>
                </a:solidFill>
              </a:rPr>
              <a:t>sion</a:t>
            </a:r>
            <a:r>
              <a:rPr lang="de-AT" sz="1200" dirty="0">
                <a:solidFill>
                  <a:schemeClr val="bg1"/>
                </a:solidFill>
              </a:rPr>
              <a:t> sein (WO 4.3.b). An jedem </a:t>
            </a:r>
            <a:r>
              <a:rPr lang="de-AT" sz="1200" dirty="0" err="1">
                <a:solidFill>
                  <a:schemeClr val="bg1"/>
                </a:solidFill>
              </a:rPr>
              <a:t>Wahlort</a:t>
            </a:r>
            <a:r>
              <a:rPr lang="de-AT" sz="1200" dirty="0">
                <a:solidFill>
                  <a:schemeClr val="bg1"/>
                </a:solidFill>
              </a:rPr>
              <a:t> ist eine Wahlkommission von </a:t>
            </a:r>
          </a:p>
          <a:p>
            <a:r>
              <a:rPr lang="de-AT" sz="1200" dirty="0">
                <a:solidFill>
                  <a:schemeClr val="bg1"/>
                </a:solidFill>
              </a:rPr>
              <a:t>mindestens zwei Personen erforderlich. Für alle muss eine </a:t>
            </a:r>
            <a:r>
              <a:rPr lang="de-AT" sz="1200" dirty="0" err="1">
                <a:solidFill>
                  <a:schemeClr val="bg1"/>
                </a:solidFill>
              </a:rPr>
              <a:t>Verpflich</a:t>
            </a:r>
            <a:endParaRPr lang="de-AT" sz="1200" dirty="0">
              <a:solidFill>
                <a:schemeClr val="bg1"/>
              </a:solidFill>
            </a:endParaRPr>
          </a:p>
          <a:p>
            <a:r>
              <a:rPr lang="de-AT" sz="1200" dirty="0" err="1">
                <a:solidFill>
                  <a:schemeClr val="bg1"/>
                </a:solidFill>
              </a:rPr>
              <a:t>tungserklärung</a:t>
            </a:r>
            <a:r>
              <a:rPr lang="de-AT" sz="1200" dirty="0">
                <a:solidFill>
                  <a:schemeClr val="bg1"/>
                </a:solidFill>
              </a:rPr>
              <a:t> in der Datenschutzmappe der Pfarre aufliegen.</a:t>
            </a:r>
          </a:p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984165E-1738-8704-E897-A05FABA302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10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59546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FDC89-4C7F-C0BD-7506-43F725BA8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84CD5C9-576A-BBD1-0435-27D28F0B7F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3AAD4B7-4B12-E066-037C-E26E9EF28E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DFF0668-2D7C-1B13-F86E-1FF0CABC9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039276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E389F-DB0A-8A00-C0A2-0828EEDD2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06026FC6-39AC-7AC8-C796-DD6E351038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A016742-EA13-E668-F275-F255F43081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C7AC762-7265-54F1-B637-FE76D26514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033398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50FE7-08BB-D1D8-E796-4E5024E61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4E36836-430E-22AB-4927-5CDE35C796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7DF7364-0129-4A1D-819B-945B763979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EB907EC-4475-ED58-C475-54EDC6156B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01F8-7C8F-1845-8A4A-CC377A8DC5A5}" type="slidenum">
              <a:rPr lang="de-AT" smtClean="0"/>
              <a:t>13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579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EBC310BE-D134-3943-8AE8-F2188AD8BA91}"/>
              </a:ext>
            </a:extLst>
          </p:cNvPr>
          <p:cNvSpPr/>
          <p:nvPr userDrawn="1"/>
        </p:nvSpPr>
        <p:spPr>
          <a:xfrm>
            <a:off x="0" y="1494085"/>
            <a:ext cx="12192000" cy="228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881AD403-5015-5E43-A48B-9A9EF3AC6C13}"/>
              </a:ext>
            </a:extLst>
          </p:cNvPr>
          <p:cNvSpPr/>
          <p:nvPr userDrawn="1"/>
        </p:nvSpPr>
        <p:spPr>
          <a:xfrm>
            <a:off x="0" y="6350794"/>
            <a:ext cx="12192000" cy="354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Bildplatzhalter 14">
            <a:extLst>
              <a:ext uri="{FF2B5EF4-FFF2-40B4-BE49-F238E27FC236}">
                <a16:creationId xmlns:a16="http://schemas.microsoft.com/office/drawing/2014/main" id="{520CB84F-80F0-EC4E-B326-18C3EB99F6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5324" y="549275"/>
            <a:ext cx="2168899" cy="1079500"/>
          </a:xfrm>
          <a:solidFill>
            <a:schemeClr val="bg1"/>
          </a:solidFill>
        </p:spPr>
        <p:txBody>
          <a:bodyPr/>
          <a:lstStyle/>
          <a:p>
            <a:r>
              <a:rPr lang="de-DE"/>
              <a:t>Bild durch Klicken auf Symbol hinzufügen</a:t>
            </a:r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F986BBF-D126-FB45-9D57-B44427196A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67100" y="1748518"/>
            <a:ext cx="7381875" cy="1654527"/>
          </a:xfrm>
        </p:spPr>
        <p:txBody>
          <a:bodyPr anchor="b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 eins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9179886E-640F-604F-B585-4F31694B45B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67100" y="3429000"/>
            <a:ext cx="7381875" cy="16938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 zwei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39758B71-7635-E441-AECF-B8CB59466C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67100" y="5216525"/>
            <a:ext cx="7381875" cy="51593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400" b="0" i="0" baseline="0"/>
            </a:lvl1pPr>
          </a:lstStyle>
          <a:p>
            <a:pPr lvl="0"/>
            <a:r>
              <a:rPr lang="de-DE" dirty="0" err="1"/>
              <a:t>Subtitel</a:t>
            </a:r>
            <a:endParaRPr lang="de-DE" dirty="0"/>
          </a:p>
        </p:txBody>
      </p:sp>
      <p:sp>
        <p:nvSpPr>
          <p:cNvPr id="16" name="Textplatzhalter 14">
            <a:extLst>
              <a:ext uri="{FF2B5EF4-FFF2-40B4-BE49-F238E27FC236}">
                <a16:creationId xmlns:a16="http://schemas.microsoft.com/office/drawing/2014/main" id="{AE8A3439-9BDB-454A-A310-B8A5CC7D377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67100" y="6092825"/>
            <a:ext cx="7381875" cy="51593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900" baseline="0"/>
            </a:lvl1pPr>
          </a:lstStyle>
          <a:p>
            <a:pPr lvl="0"/>
            <a:r>
              <a:rPr lang="de-DE" dirty="0"/>
              <a:t>Eckdaten</a:t>
            </a:r>
          </a:p>
        </p:txBody>
      </p:sp>
    </p:spTree>
    <p:extLst>
      <p:ext uri="{BB962C8B-B14F-4D97-AF65-F5344CB8AC3E}">
        <p14:creationId xmlns:p14="http://schemas.microsoft.com/office/powerpoint/2010/main" val="20019126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18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A713C3A6-CB9A-164A-A2BE-C82542452E7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18615"/>
            <a:ext cx="12192000" cy="5239385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F986BBF-D126-FB45-9D57-B44427196A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67100" y="1916114"/>
            <a:ext cx="7381875" cy="2761392"/>
          </a:xfrm>
        </p:spPr>
        <p:txBody>
          <a:bodyPr anchor="b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none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 eins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39758B71-7635-E441-AECF-B8CB59466C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67100" y="4964843"/>
            <a:ext cx="7381875" cy="369332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4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Subtitel</a:t>
            </a:r>
            <a:endParaRPr lang="de-DE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616BE87-AC18-4860-9437-7D9404371274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45843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pos="218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ohn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CBDA7BA8-BA4D-884C-9976-441ECF891155}"/>
              </a:ext>
            </a:extLst>
          </p:cNvPr>
          <p:cNvSpPr/>
          <p:nvPr userDrawn="1"/>
        </p:nvSpPr>
        <p:spPr>
          <a:xfrm>
            <a:off x="0" y="1618615"/>
            <a:ext cx="12192000" cy="5239385"/>
          </a:xfrm>
          <a:prstGeom prst="rect">
            <a:avLst/>
          </a:prstGeom>
          <a:gradFill>
            <a:gsLst>
              <a:gs pos="0">
                <a:schemeClr val="accent1"/>
              </a:gs>
              <a:gs pos="0">
                <a:schemeClr val="accent1"/>
              </a:gs>
              <a:gs pos="100000">
                <a:schemeClr val="accent2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F986BBF-D126-FB45-9D57-B44427196A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67100" y="1916114"/>
            <a:ext cx="7381875" cy="2761392"/>
          </a:xfrm>
        </p:spPr>
        <p:txBody>
          <a:bodyPr anchor="b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none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 eins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39758B71-7635-E441-AECF-B8CB59466C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67100" y="4964843"/>
            <a:ext cx="7381875" cy="369332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4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Subtitel</a:t>
            </a:r>
            <a:endParaRPr lang="de-DE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2BD7DE4-4889-354F-84D7-A09D065D63C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74139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pos="2184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EBC310BE-D134-3943-8AE8-F2188AD8BA91}"/>
              </a:ext>
            </a:extLst>
          </p:cNvPr>
          <p:cNvSpPr/>
          <p:nvPr userDrawn="1"/>
        </p:nvSpPr>
        <p:spPr>
          <a:xfrm>
            <a:off x="0" y="1494085"/>
            <a:ext cx="12192000" cy="228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881AD403-5015-5E43-A48B-9A9EF3AC6C13}"/>
              </a:ext>
            </a:extLst>
          </p:cNvPr>
          <p:cNvSpPr/>
          <p:nvPr userDrawn="1"/>
        </p:nvSpPr>
        <p:spPr>
          <a:xfrm>
            <a:off x="0" y="6350794"/>
            <a:ext cx="12192000" cy="354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Bildplatzhalter 14">
            <a:extLst>
              <a:ext uri="{FF2B5EF4-FFF2-40B4-BE49-F238E27FC236}">
                <a16:creationId xmlns:a16="http://schemas.microsoft.com/office/drawing/2014/main" id="{520CB84F-80F0-EC4E-B326-18C3EB99F6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5324" y="549275"/>
            <a:ext cx="2168899" cy="1079500"/>
          </a:xfrm>
          <a:solidFill>
            <a:schemeClr val="bg1"/>
          </a:solidFill>
        </p:spPr>
        <p:txBody>
          <a:bodyPr/>
          <a:lstStyle/>
          <a:p>
            <a:r>
              <a:rPr lang="de-DE"/>
              <a:t>Bild durch Klicken auf Symbol hinzufügen</a:t>
            </a:r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F986BBF-D126-FB45-9D57-B44427196A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67100" y="1607003"/>
            <a:ext cx="7381875" cy="968727"/>
          </a:xfrm>
        </p:spPr>
        <p:txBody>
          <a:bodyPr anchor="b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1 Zeile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9179886E-640F-604F-B585-4F31694B45B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67100" y="2688766"/>
            <a:ext cx="7381875" cy="153737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500" b="1" i="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2 Zeilen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39758B71-7635-E441-AECF-B8CB59466C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67100" y="4633121"/>
            <a:ext cx="7381875" cy="369332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400" b="0" i="0" baseline="0"/>
            </a:lvl1pPr>
          </a:lstStyle>
          <a:p>
            <a:pPr lvl="0"/>
            <a:r>
              <a:rPr lang="de-DE" dirty="0"/>
              <a:t>Infos</a:t>
            </a:r>
          </a:p>
        </p:txBody>
      </p:sp>
    </p:spTree>
    <p:extLst>
      <p:ext uri="{BB962C8B-B14F-4D97-AF65-F5344CB8AC3E}">
        <p14:creationId xmlns:p14="http://schemas.microsoft.com/office/powerpoint/2010/main" val="1199739591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>
        <p15:guide id="1" pos="2184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C2DC0-FD21-A64C-832B-A02E360D6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B311C770-1A00-9B4D-A8F3-72231569B8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4963" y="1916113"/>
            <a:ext cx="9514012" cy="41767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3C7619A0-93EF-6541-9464-2818722AF2F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B3CD7BB-C79A-114A-B381-DA9B32E5EF8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A9F0ABD5-7C0B-6D44-9CA4-78D3E851A6D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368867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C2DC0-FD21-A64C-832B-A02E360D6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B311C770-1A00-9B4D-A8F3-72231569B8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4963" y="1916113"/>
            <a:ext cx="9514012" cy="4176712"/>
          </a:xfrm>
        </p:spPr>
        <p:txBody>
          <a:bodyPr numCol="2" spcCol="36000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B9FC6A93-0940-7C42-BCFC-0115BBCC926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E0AC9CE-39E1-7447-8CC9-E21522DB8BA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771F9DB-69BA-B24C-A1C2-AA0DF028E85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68564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C2DC0-FD21-A64C-832B-A02E360D6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B311C770-1A00-9B4D-A8F3-72231569B8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4963" y="1916113"/>
            <a:ext cx="9514012" cy="4176712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06AF288-53E1-0A4D-8BFA-8B3036F2E51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54CDF3D-DA5C-DC42-B218-29D8F391FF1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E12155C-4155-3C45-9F37-D8925A7BD54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738354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merie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C2DC0-FD21-A64C-832B-A02E360D6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7C0271C-8507-4A43-9550-D8E4A11207D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48D8710-7A8A-E242-9617-F47B068781F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156DE12-90D1-694C-9061-506816B8D95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E0E4652-8D25-284B-8E08-B0A5946B21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343025" y="1916113"/>
            <a:ext cx="9505950" cy="4176712"/>
          </a:xfrm>
        </p:spPr>
        <p:txBody>
          <a:bodyPr/>
          <a:lstStyle>
            <a:lvl1pPr marL="457200" indent="-457200">
              <a:buFont typeface="+mj-lt"/>
              <a:buAutoNum type="arabicPeriod"/>
              <a:defRPr/>
            </a:lvl1pPr>
            <a:lvl2pPr marL="914400" indent="-457200">
              <a:buFont typeface="+mj-lt"/>
              <a:buAutoNum type="arabicPeriod"/>
              <a:defRPr/>
            </a:lvl2pPr>
            <a:lvl3pPr marL="1371600" indent="-457200">
              <a:buFont typeface="+mj-lt"/>
              <a:buAutoNum type="arabicPeriod"/>
              <a:defRPr/>
            </a:lvl3pPr>
            <a:lvl4pPr marL="1828800" indent="-457200">
              <a:buFont typeface="+mj-lt"/>
              <a:buAutoNum type="arabicPeriod"/>
              <a:defRPr/>
            </a:lvl4pPr>
            <a:lvl5pPr marL="2286000" indent="-457200">
              <a:buFont typeface="+mj-lt"/>
              <a:buAutoNum type="arabicPeriod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01705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extblöc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3B4240D-91C2-7047-83DD-0B20D8BD6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3025" y="1916113"/>
            <a:ext cx="4495800" cy="41767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id="{0B90D779-0D17-544A-AE59-DAF784437A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53173" y="1892299"/>
            <a:ext cx="4495802" cy="4200525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8B750A87-7ECB-884B-AFE2-4815BAB4652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6E0AF28B-BDE4-4D4E-AEFE-D393F91939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BFD273C8-8124-134C-81D1-1DE2FE2DA11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21837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 Text 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id="{0B90D779-0D17-544A-AE59-DAF784437A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53173" y="1892299"/>
            <a:ext cx="4495802" cy="4200525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EE177852-762D-AD48-8DED-E7BB0154CCF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43025" y="1916113"/>
            <a:ext cx="4752975" cy="4176712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6EA5BA6-53FD-AD40-9093-689ACC7D622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AD040377-4F74-A145-9628-8D0D7E8623C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400EF00D-D303-EB46-9BB2-B0395B63A42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9966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i Bild 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3B4240D-91C2-7047-83DD-0B20D8BD6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3025" y="1916113"/>
            <a:ext cx="4495800" cy="41767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D6B86E1A-2E5D-994A-9274-DDFC4BB121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916113"/>
            <a:ext cx="4752975" cy="4176712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85D14713-827E-F942-BBF0-E98A36B1FD3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D98CF2D-89EF-3B4F-A450-10809B0EABC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0381FE3-C591-9B4A-AE00-78F91BFBB7B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3508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D6B86E1A-2E5D-994A-9274-DDFC4BB121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43026" y="1916113"/>
            <a:ext cx="7212251" cy="4176712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2267AEF-9687-0C48-959A-24DB0AD34EF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2A61398-9B66-7E48-A4CA-EA2A085E6F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8B0F585-7B7F-9348-A85E-34D14E3CF06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688EDE8C-2BA1-DA49-8EF2-C123FE49FE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80537" y="1916113"/>
            <a:ext cx="2177962" cy="4176712"/>
          </a:xfrm>
        </p:spPr>
        <p:txBody>
          <a:bodyPr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7612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ilder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3B4240D-91C2-7047-83DD-0B20D8BD6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2185" y="4431324"/>
            <a:ext cx="4495800" cy="166150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D6B86E1A-2E5D-994A-9274-DDFC4BB121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42185" y="1916113"/>
            <a:ext cx="4506790" cy="2315918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id="{C076339C-9F76-A449-ABF6-E2BC73CA9F8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43025" y="4431324"/>
            <a:ext cx="4495800" cy="166150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id="{345C26D3-30CC-DB44-8FC8-D6A0462246D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343025" y="1916113"/>
            <a:ext cx="4506790" cy="2315918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423711AC-4BB2-6848-9697-345264BD840C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5603D1FF-65FF-034E-A087-56AA3A03D18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66E2AB9-D742-E749-89EB-6B3205B65CD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1128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ierte Textshe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61C71E0-D129-6440-85A0-EE03AA4598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 flipH="1">
            <a:off x="706498" y="1916113"/>
            <a:ext cx="2052000" cy="4176712"/>
          </a:xfrm>
          <a:prstGeom prst="snip1Rect">
            <a:avLst>
              <a:gd name="adj" fmla="val 13072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tIns="540000"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A305E2D-F6D7-5E4D-B2F2-C4EBF4B7E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D51D862F-1779-F149-BD17-C2A9B64AA00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5753" y="2105902"/>
            <a:ext cx="1912745" cy="344690"/>
          </a:xfrm>
        </p:spPr>
        <p:txBody>
          <a:bodyPr/>
          <a:lstStyle>
            <a:lvl1pPr marL="0" indent="0">
              <a:buFontTx/>
              <a:buNone/>
              <a:defRPr sz="2300" b="1" i="0" baseline="0"/>
            </a:lvl1pPr>
          </a:lstStyle>
          <a:p>
            <a:pPr lvl="0"/>
            <a:r>
              <a:rPr lang="de-DE" dirty="0"/>
              <a:t>1.</a:t>
            </a:r>
          </a:p>
        </p:txBody>
      </p:sp>
      <p:sp>
        <p:nvSpPr>
          <p:cNvPr id="24" name="Textplatzhalter 6">
            <a:extLst>
              <a:ext uri="{FF2B5EF4-FFF2-40B4-BE49-F238E27FC236}">
                <a16:creationId xmlns:a16="http://schemas.microsoft.com/office/drawing/2014/main" id="{C273066C-883D-2643-A1A7-7E9D603B98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2897753" y="1916113"/>
            <a:ext cx="2052000" cy="4176712"/>
          </a:xfrm>
          <a:prstGeom prst="snip1Rect">
            <a:avLst>
              <a:gd name="adj" fmla="val 13072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tIns="540000"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5" name="Textplatzhalter 9">
            <a:extLst>
              <a:ext uri="{FF2B5EF4-FFF2-40B4-BE49-F238E27FC236}">
                <a16:creationId xmlns:a16="http://schemas.microsoft.com/office/drawing/2014/main" id="{3CB12EBC-9800-6148-9135-E3DE2F4489F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037008" y="2105902"/>
            <a:ext cx="1912745" cy="344690"/>
          </a:xfrm>
        </p:spPr>
        <p:txBody>
          <a:bodyPr/>
          <a:lstStyle>
            <a:lvl1pPr marL="0" indent="0">
              <a:buFontTx/>
              <a:buNone/>
              <a:defRPr sz="2300" b="1" i="0" baseline="0"/>
            </a:lvl1pPr>
          </a:lstStyle>
          <a:p>
            <a:pPr lvl="0"/>
            <a:r>
              <a:rPr lang="de-DE" dirty="0"/>
              <a:t>1.</a:t>
            </a:r>
          </a:p>
        </p:txBody>
      </p:sp>
      <p:sp>
        <p:nvSpPr>
          <p:cNvPr id="26" name="Textplatzhalter 6">
            <a:extLst>
              <a:ext uri="{FF2B5EF4-FFF2-40B4-BE49-F238E27FC236}">
                <a16:creationId xmlns:a16="http://schemas.microsoft.com/office/drawing/2014/main" id="{C917CAFC-B8AC-114B-ACC2-294F0C72302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 flipH="1">
            <a:off x="5070720" y="1916113"/>
            <a:ext cx="2052000" cy="4176712"/>
          </a:xfrm>
          <a:prstGeom prst="snip1Rect">
            <a:avLst>
              <a:gd name="adj" fmla="val 13072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tIns="540000"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9">
            <a:extLst>
              <a:ext uri="{FF2B5EF4-FFF2-40B4-BE49-F238E27FC236}">
                <a16:creationId xmlns:a16="http://schemas.microsoft.com/office/drawing/2014/main" id="{3BB60C3A-0FD4-7140-BE65-37D876263E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09975" y="2105902"/>
            <a:ext cx="1912745" cy="344690"/>
          </a:xfrm>
        </p:spPr>
        <p:txBody>
          <a:bodyPr/>
          <a:lstStyle>
            <a:lvl1pPr marL="0" indent="0">
              <a:buFontTx/>
              <a:buNone/>
              <a:defRPr sz="2300" b="1" i="0" baseline="0"/>
            </a:lvl1pPr>
          </a:lstStyle>
          <a:p>
            <a:pPr lvl="0"/>
            <a:r>
              <a:rPr lang="de-DE" dirty="0"/>
              <a:t>1.</a:t>
            </a:r>
          </a:p>
        </p:txBody>
      </p:sp>
      <p:sp>
        <p:nvSpPr>
          <p:cNvPr id="28" name="Textplatzhalter 6">
            <a:extLst>
              <a:ext uri="{FF2B5EF4-FFF2-40B4-BE49-F238E27FC236}">
                <a16:creationId xmlns:a16="http://schemas.microsoft.com/office/drawing/2014/main" id="{516088A0-4B43-5C41-A580-091BF0E2396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 flipH="1">
            <a:off x="7252831" y="1916113"/>
            <a:ext cx="2052000" cy="4176712"/>
          </a:xfrm>
          <a:prstGeom prst="snip1Rect">
            <a:avLst>
              <a:gd name="adj" fmla="val 13072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tIns="540000"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9" name="Textplatzhalter 9">
            <a:extLst>
              <a:ext uri="{FF2B5EF4-FFF2-40B4-BE49-F238E27FC236}">
                <a16:creationId xmlns:a16="http://schemas.microsoft.com/office/drawing/2014/main" id="{3A4760AD-27A6-004C-B9A8-EF33CEA480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401230" y="2105902"/>
            <a:ext cx="1912745" cy="344690"/>
          </a:xfrm>
        </p:spPr>
        <p:txBody>
          <a:bodyPr/>
          <a:lstStyle>
            <a:lvl1pPr marL="0" indent="0">
              <a:buFontTx/>
              <a:buNone/>
              <a:defRPr sz="2300" b="1" i="0" baseline="0"/>
            </a:lvl1pPr>
          </a:lstStyle>
          <a:p>
            <a:pPr lvl="0"/>
            <a:r>
              <a:rPr lang="de-DE" dirty="0"/>
              <a:t>1.</a:t>
            </a:r>
          </a:p>
        </p:txBody>
      </p:sp>
      <p:sp>
        <p:nvSpPr>
          <p:cNvPr id="30" name="Textplatzhalter 6">
            <a:extLst>
              <a:ext uri="{FF2B5EF4-FFF2-40B4-BE49-F238E27FC236}">
                <a16:creationId xmlns:a16="http://schemas.microsoft.com/office/drawing/2014/main" id="{B0DBB2AD-2C6B-1B44-BF1C-909C8985DEB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 flipH="1">
            <a:off x="9444673" y="1916113"/>
            <a:ext cx="2052000" cy="4176712"/>
          </a:xfrm>
          <a:prstGeom prst="snip1Rect">
            <a:avLst>
              <a:gd name="adj" fmla="val 13072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tIns="540000"/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1" name="Textplatzhalter 9">
            <a:extLst>
              <a:ext uri="{FF2B5EF4-FFF2-40B4-BE49-F238E27FC236}">
                <a16:creationId xmlns:a16="http://schemas.microsoft.com/office/drawing/2014/main" id="{D5B26F48-E45D-3040-9935-E923C0ACA98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83928" y="2105902"/>
            <a:ext cx="1912745" cy="344690"/>
          </a:xfrm>
        </p:spPr>
        <p:txBody>
          <a:bodyPr/>
          <a:lstStyle>
            <a:lvl1pPr marL="0" indent="0">
              <a:buFontTx/>
              <a:buNone/>
              <a:defRPr sz="2300" b="1" i="0" baseline="0"/>
            </a:lvl1pPr>
          </a:lstStyle>
          <a:p>
            <a:pPr lvl="0"/>
            <a:r>
              <a:rPr lang="de-DE" dirty="0"/>
              <a:t>1.</a:t>
            </a:r>
          </a:p>
        </p:txBody>
      </p:sp>
      <p:sp>
        <p:nvSpPr>
          <p:cNvPr id="32" name="Datumsplatzhalter 31">
            <a:extLst>
              <a:ext uri="{FF2B5EF4-FFF2-40B4-BE49-F238E27FC236}">
                <a16:creationId xmlns:a16="http://schemas.microsoft.com/office/drawing/2014/main" id="{2ED8314D-9C99-3547-AD5B-C1EE9951861C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33" name="Fußzeilenplatzhalter 32">
            <a:extLst>
              <a:ext uri="{FF2B5EF4-FFF2-40B4-BE49-F238E27FC236}">
                <a16:creationId xmlns:a16="http://schemas.microsoft.com/office/drawing/2014/main" id="{23636AA3-0343-D94D-85C0-A541BA25BAD6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743200" y="6356350"/>
            <a:ext cx="5410200" cy="365125"/>
          </a:xfrm>
        </p:spPr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34" name="Foliennummernplatzhalter 33">
            <a:extLst>
              <a:ext uri="{FF2B5EF4-FFF2-40B4-BE49-F238E27FC236}">
                <a16:creationId xmlns:a16="http://schemas.microsoft.com/office/drawing/2014/main" id="{E906D636-4D88-524A-B47A-24B07CA33779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5299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animBg="1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>
        <p:tmplLst>
          <p:tmpl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itablauf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D79EE6-0380-4043-89E2-123E4A5E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26A5895-DB81-024C-99D2-857451EC1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564E6DE-84F5-934C-BADE-005DE0282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66BEF8E-B72D-EE49-B98C-C0705E0F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7CCD9E8-3D52-3840-B1A6-49C5BAC5CC1E}"/>
              </a:ext>
            </a:extLst>
          </p:cNvPr>
          <p:cNvSpPr>
            <a:spLocks noGrp="1" noChangeAspect="1"/>
          </p:cNvSpPr>
          <p:nvPr>
            <p:ph type="body" sz="quarter" idx="13" hasCustomPrompt="1"/>
          </p:nvPr>
        </p:nvSpPr>
        <p:spPr>
          <a:xfrm>
            <a:off x="1343025" y="2911426"/>
            <a:ext cx="468000" cy="468220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F6F16F9F-6119-EF42-9026-921CC0A15C1C}"/>
              </a:ext>
            </a:extLst>
          </p:cNvPr>
          <p:cNvCxnSpPr>
            <a:cxnSpLocks/>
            <a:stCxn id="7" idx="6"/>
          </p:cNvCxnSpPr>
          <p:nvPr userDrawn="1"/>
        </p:nvCxnSpPr>
        <p:spPr>
          <a:xfrm>
            <a:off x="1811025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21">
            <a:extLst>
              <a:ext uri="{FF2B5EF4-FFF2-40B4-BE49-F238E27FC236}">
                <a16:creationId xmlns:a16="http://schemas.microsoft.com/office/drawing/2014/main" id="{4F86D787-CD81-654F-9335-DC3C085B5032}"/>
              </a:ext>
            </a:extLst>
          </p:cNvPr>
          <p:cNvCxnSpPr>
            <a:cxnSpLocks/>
          </p:cNvCxnSpPr>
          <p:nvPr userDrawn="1"/>
        </p:nvCxnSpPr>
        <p:spPr>
          <a:xfrm>
            <a:off x="1577025" y="3483864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DF837D4F-703A-224E-AF65-5F508796B18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74050" y="5286141"/>
            <a:ext cx="2880000" cy="523220"/>
          </a:xfrm>
        </p:spPr>
        <p:txBody>
          <a:bodyPr wrap="square"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6">
            <a:extLst>
              <a:ext uri="{FF2B5EF4-FFF2-40B4-BE49-F238E27FC236}">
                <a16:creationId xmlns:a16="http://schemas.microsoft.com/office/drawing/2014/main" id="{70585F74-11FD-A740-8C5E-C4753000A3F1}"/>
              </a:ext>
            </a:extLst>
          </p:cNvPr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4526793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DB4EC21-EDEB-3A4C-A3C3-AECC08CECEF5}"/>
              </a:ext>
            </a:extLst>
          </p:cNvPr>
          <p:cNvCxnSpPr>
            <a:cxnSpLocks/>
          </p:cNvCxnSpPr>
          <p:nvPr userDrawn="1"/>
        </p:nvCxnSpPr>
        <p:spPr>
          <a:xfrm>
            <a:off x="4760793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platzhalter 23">
            <a:extLst>
              <a:ext uri="{FF2B5EF4-FFF2-40B4-BE49-F238E27FC236}">
                <a16:creationId xmlns:a16="http://schemas.microsoft.com/office/drawing/2014/main" id="{C40FD76C-4D8C-3C49-9E12-51FA109FDB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843970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0" name="Gerade Verbindung 29">
            <a:extLst>
              <a:ext uri="{FF2B5EF4-FFF2-40B4-BE49-F238E27FC236}">
                <a16:creationId xmlns:a16="http://schemas.microsoft.com/office/drawing/2014/main" id="{1A58FA4E-FD1B-E648-972A-115C60339F62}"/>
              </a:ext>
            </a:extLst>
          </p:cNvPr>
          <p:cNvCxnSpPr>
            <a:cxnSpLocks/>
            <a:stCxn id="27" idx="6"/>
          </p:cNvCxnSpPr>
          <p:nvPr userDrawn="1"/>
        </p:nvCxnSpPr>
        <p:spPr>
          <a:xfrm>
            <a:off x="4994793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platzhalter 6">
            <a:extLst>
              <a:ext uri="{FF2B5EF4-FFF2-40B4-BE49-F238E27FC236}">
                <a16:creationId xmlns:a16="http://schemas.microsoft.com/office/drawing/2014/main" id="{D8643CC8-9529-7245-AB8A-04EF7BC33F88}"/>
              </a:ext>
            </a:extLst>
          </p:cNvPr>
          <p:cNvSpPr>
            <a:spLocks noGrp="1" noChangeAspect="1"/>
          </p:cNvSpPr>
          <p:nvPr>
            <p:ph type="body" sz="quarter" idx="19" hasCustomPrompt="1"/>
          </p:nvPr>
        </p:nvSpPr>
        <p:spPr>
          <a:xfrm>
            <a:off x="7710561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33" name="Gerade Verbindung 32">
            <a:extLst>
              <a:ext uri="{FF2B5EF4-FFF2-40B4-BE49-F238E27FC236}">
                <a16:creationId xmlns:a16="http://schemas.microsoft.com/office/drawing/2014/main" id="{5D8C00B3-7701-2C46-BED8-45F13F2A44EC}"/>
              </a:ext>
            </a:extLst>
          </p:cNvPr>
          <p:cNvCxnSpPr>
            <a:cxnSpLocks/>
          </p:cNvCxnSpPr>
          <p:nvPr userDrawn="1"/>
        </p:nvCxnSpPr>
        <p:spPr>
          <a:xfrm>
            <a:off x="7944561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platzhalter 23">
            <a:extLst>
              <a:ext uri="{FF2B5EF4-FFF2-40B4-BE49-F238E27FC236}">
                <a16:creationId xmlns:a16="http://schemas.microsoft.com/office/drawing/2014/main" id="{D6C6F761-8279-BA4B-99EA-731C0AC9A78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027738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5" name="Gerade Verbindung 34">
            <a:extLst>
              <a:ext uri="{FF2B5EF4-FFF2-40B4-BE49-F238E27FC236}">
                <a16:creationId xmlns:a16="http://schemas.microsoft.com/office/drawing/2014/main" id="{AD553D96-5B7C-D747-B3E0-65E0E5A2D798}"/>
              </a:ext>
            </a:extLst>
          </p:cNvPr>
          <p:cNvCxnSpPr>
            <a:cxnSpLocks/>
            <a:stCxn id="32" idx="6"/>
          </p:cNvCxnSpPr>
          <p:nvPr userDrawn="1"/>
        </p:nvCxnSpPr>
        <p:spPr>
          <a:xfrm>
            <a:off x="8178561" y="3145536"/>
            <a:ext cx="4101831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563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itablauf Mit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D79EE6-0380-4043-89E2-123E4A5E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26A5895-DB81-024C-99D2-857451EC1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564E6DE-84F5-934C-BADE-005DE0282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66BEF8E-B72D-EE49-B98C-C0705E0F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7CCD9E8-3D52-3840-B1A6-49C5BAC5CC1E}"/>
              </a:ext>
            </a:extLst>
          </p:cNvPr>
          <p:cNvSpPr>
            <a:spLocks noGrp="1" noChangeAspect="1"/>
          </p:cNvSpPr>
          <p:nvPr>
            <p:ph type="body" sz="quarter" idx="13" hasCustomPrompt="1"/>
          </p:nvPr>
        </p:nvSpPr>
        <p:spPr>
          <a:xfrm>
            <a:off x="1343025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F6F16F9F-6119-EF42-9026-921CC0A15C1C}"/>
              </a:ext>
            </a:extLst>
          </p:cNvPr>
          <p:cNvCxnSpPr>
            <a:cxnSpLocks/>
            <a:stCxn id="7" idx="6"/>
          </p:cNvCxnSpPr>
          <p:nvPr userDrawn="1"/>
        </p:nvCxnSpPr>
        <p:spPr>
          <a:xfrm>
            <a:off x="1811025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21">
            <a:extLst>
              <a:ext uri="{FF2B5EF4-FFF2-40B4-BE49-F238E27FC236}">
                <a16:creationId xmlns:a16="http://schemas.microsoft.com/office/drawing/2014/main" id="{4F86D787-CD81-654F-9335-DC3C085B5032}"/>
              </a:ext>
            </a:extLst>
          </p:cNvPr>
          <p:cNvCxnSpPr>
            <a:cxnSpLocks/>
          </p:cNvCxnSpPr>
          <p:nvPr userDrawn="1"/>
        </p:nvCxnSpPr>
        <p:spPr>
          <a:xfrm>
            <a:off x="1577025" y="3483864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DF837D4F-703A-224E-AF65-5F508796B18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74050" y="5286141"/>
            <a:ext cx="2880000" cy="523220"/>
          </a:xfrm>
        </p:spPr>
        <p:txBody>
          <a:bodyPr wrap="square"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6">
            <a:extLst>
              <a:ext uri="{FF2B5EF4-FFF2-40B4-BE49-F238E27FC236}">
                <a16:creationId xmlns:a16="http://schemas.microsoft.com/office/drawing/2014/main" id="{70585F74-11FD-A740-8C5E-C4753000A3F1}"/>
              </a:ext>
            </a:extLst>
          </p:cNvPr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4526793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DB4EC21-EDEB-3A4C-A3C3-AECC08CECEF5}"/>
              </a:ext>
            </a:extLst>
          </p:cNvPr>
          <p:cNvCxnSpPr>
            <a:cxnSpLocks/>
          </p:cNvCxnSpPr>
          <p:nvPr userDrawn="1"/>
        </p:nvCxnSpPr>
        <p:spPr>
          <a:xfrm>
            <a:off x="4760793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platzhalter 23">
            <a:extLst>
              <a:ext uri="{FF2B5EF4-FFF2-40B4-BE49-F238E27FC236}">
                <a16:creationId xmlns:a16="http://schemas.microsoft.com/office/drawing/2014/main" id="{C40FD76C-4D8C-3C49-9E12-51FA109FDB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843970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0" name="Gerade Verbindung 29">
            <a:extLst>
              <a:ext uri="{FF2B5EF4-FFF2-40B4-BE49-F238E27FC236}">
                <a16:creationId xmlns:a16="http://schemas.microsoft.com/office/drawing/2014/main" id="{1A58FA4E-FD1B-E648-972A-115C60339F62}"/>
              </a:ext>
            </a:extLst>
          </p:cNvPr>
          <p:cNvCxnSpPr>
            <a:cxnSpLocks/>
            <a:stCxn id="27" idx="6"/>
          </p:cNvCxnSpPr>
          <p:nvPr userDrawn="1"/>
        </p:nvCxnSpPr>
        <p:spPr>
          <a:xfrm>
            <a:off x="4994793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platzhalter 6">
            <a:extLst>
              <a:ext uri="{FF2B5EF4-FFF2-40B4-BE49-F238E27FC236}">
                <a16:creationId xmlns:a16="http://schemas.microsoft.com/office/drawing/2014/main" id="{D8643CC8-9529-7245-AB8A-04EF7BC33F88}"/>
              </a:ext>
            </a:extLst>
          </p:cNvPr>
          <p:cNvSpPr>
            <a:spLocks noGrp="1" noChangeAspect="1"/>
          </p:cNvSpPr>
          <p:nvPr>
            <p:ph type="body" sz="quarter" idx="19" hasCustomPrompt="1"/>
          </p:nvPr>
        </p:nvSpPr>
        <p:spPr>
          <a:xfrm>
            <a:off x="7710561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33" name="Gerade Verbindung 32">
            <a:extLst>
              <a:ext uri="{FF2B5EF4-FFF2-40B4-BE49-F238E27FC236}">
                <a16:creationId xmlns:a16="http://schemas.microsoft.com/office/drawing/2014/main" id="{5D8C00B3-7701-2C46-BED8-45F13F2A44EC}"/>
              </a:ext>
            </a:extLst>
          </p:cNvPr>
          <p:cNvCxnSpPr>
            <a:cxnSpLocks/>
          </p:cNvCxnSpPr>
          <p:nvPr userDrawn="1"/>
        </p:nvCxnSpPr>
        <p:spPr>
          <a:xfrm>
            <a:off x="7944561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platzhalter 23">
            <a:extLst>
              <a:ext uri="{FF2B5EF4-FFF2-40B4-BE49-F238E27FC236}">
                <a16:creationId xmlns:a16="http://schemas.microsoft.com/office/drawing/2014/main" id="{D6C6F761-8279-BA4B-99EA-731C0AC9A78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027738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5" name="Gerade Verbindung 34">
            <a:extLst>
              <a:ext uri="{FF2B5EF4-FFF2-40B4-BE49-F238E27FC236}">
                <a16:creationId xmlns:a16="http://schemas.microsoft.com/office/drawing/2014/main" id="{AD553D96-5B7C-D747-B3E0-65E0E5A2D798}"/>
              </a:ext>
            </a:extLst>
          </p:cNvPr>
          <p:cNvCxnSpPr>
            <a:cxnSpLocks/>
            <a:stCxn id="32" idx="6"/>
          </p:cNvCxnSpPr>
          <p:nvPr userDrawn="1"/>
        </p:nvCxnSpPr>
        <p:spPr>
          <a:xfrm>
            <a:off x="8178561" y="3145536"/>
            <a:ext cx="4101831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B3A5316C-30A9-D946-BE13-BB671FD198A9}"/>
              </a:ext>
            </a:extLst>
          </p:cNvPr>
          <p:cNvCxnSpPr>
            <a:cxnSpLocks/>
            <a:endCxn id="7" idx="2"/>
          </p:cNvCxnSpPr>
          <p:nvPr userDrawn="1"/>
        </p:nvCxnSpPr>
        <p:spPr>
          <a:xfrm>
            <a:off x="-146304" y="3145536"/>
            <a:ext cx="1489329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330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itablauf 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D79EE6-0380-4043-89E2-123E4A5E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26A5895-DB81-024C-99D2-857451EC1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564E6DE-84F5-934C-BADE-005DE0282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66BEF8E-B72D-EE49-B98C-C0705E0F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7CCD9E8-3D52-3840-B1A6-49C5BAC5CC1E}"/>
              </a:ext>
            </a:extLst>
          </p:cNvPr>
          <p:cNvSpPr>
            <a:spLocks noGrp="1" noChangeAspect="1"/>
          </p:cNvSpPr>
          <p:nvPr>
            <p:ph type="body" sz="quarter" idx="13" hasCustomPrompt="1"/>
          </p:nvPr>
        </p:nvSpPr>
        <p:spPr>
          <a:xfrm>
            <a:off x="1343025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F6F16F9F-6119-EF42-9026-921CC0A15C1C}"/>
              </a:ext>
            </a:extLst>
          </p:cNvPr>
          <p:cNvCxnSpPr>
            <a:cxnSpLocks/>
            <a:stCxn id="7" idx="6"/>
          </p:cNvCxnSpPr>
          <p:nvPr userDrawn="1"/>
        </p:nvCxnSpPr>
        <p:spPr>
          <a:xfrm>
            <a:off x="1811025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21">
            <a:extLst>
              <a:ext uri="{FF2B5EF4-FFF2-40B4-BE49-F238E27FC236}">
                <a16:creationId xmlns:a16="http://schemas.microsoft.com/office/drawing/2014/main" id="{4F86D787-CD81-654F-9335-DC3C085B5032}"/>
              </a:ext>
            </a:extLst>
          </p:cNvPr>
          <p:cNvCxnSpPr>
            <a:cxnSpLocks/>
          </p:cNvCxnSpPr>
          <p:nvPr userDrawn="1"/>
        </p:nvCxnSpPr>
        <p:spPr>
          <a:xfrm>
            <a:off x="1577025" y="3483864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DF837D4F-703A-224E-AF65-5F508796B18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74050" y="5286141"/>
            <a:ext cx="2880000" cy="523220"/>
          </a:xfrm>
        </p:spPr>
        <p:txBody>
          <a:bodyPr wrap="square"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6">
            <a:extLst>
              <a:ext uri="{FF2B5EF4-FFF2-40B4-BE49-F238E27FC236}">
                <a16:creationId xmlns:a16="http://schemas.microsoft.com/office/drawing/2014/main" id="{70585F74-11FD-A740-8C5E-C4753000A3F1}"/>
              </a:ext>
            </a:extLst>
          </p:cNvPr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4526793" y="2911426"/>
            <a:ext cx="468000" cy="468220"/>
          </a:xfrm>
          <a:prstGeom prst="ellipse">
            <a:avLst/>
          </a:prstGeom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DB4EC21-EDEB-3A4C-A3C3-AECC08CECEF5}"/>
              </a:ext>
            </a:extLst>
          </p:cNvPr>
          <p:cNvCxnSpPr>
            <a:cxnSpLocks/>
          </p:cNvCxnSpPr>
          <p:nvPr userDrawn="1"/>
        </p:nvCxnSpPr>
        <p:spPr>
          <a:xfrm>
            <a:off x="4760793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platzhalter 23">
            <a:extLst>
              <a:ext uri="{FF2B5EF4-FFF2-40B4-BE49-F238E27FC236}">
                <a16:creationId xmlns:a16="http://schemas.microsoft.com/office/drawing/2014/main" id="{C40FD76C-4D8C-3C49-9E12-51FA109FDB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843970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0" name="Gerade Verbindung 29">
            <a:extLst>
              <a:ext uri="{FF2B5EF4-FFF2-40B4-BE49-F238E27FC236}">
                <a16:creationId xmlns:a16="http://schemas.microsoft.com/office/drawing/2014/main" id="{1A58FA4E-FD1B-E648-972A-115C60339F62}"/>
              </a:ext>
            </a:extLst>
          </p:cNvPr>
          <p:cNvCxnSpPr>
            <a:cxnSpLocks/>
            <a:stCxn id="27" idx="6"/>
          </p:cNvCxnSpPr>
          <p:nvPr userDrawn="1"/>
        </p:nvCxnSpPr>
        <p:spPr>
          <a:xfrm>
            <a:off x="4994793" y="3145536"/>
            <a:ext cx="2715768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platzhalter 6">
            <a:extLst>
              <a:ext uri="{FF2B5EF4-FFF2-40B4-BE49-F238E27FC236}">
                <a16:creationId xmlns:a16="http://schemas.microsoft.com/office/drawing/2014/main" id="{D8643CC8-9529-7245-AB8A-04EF7BC33F88}"/>
              </a:ext>
            </a:extLst>
          </p:cNvPr>
          <p:cNvSpPr>
            <a:spLocks noGrp="1" noChangeAspect="1"/>
          </p:cNvSpPr>
          <p:nvPr>
            <p:ph type="body" sz="quarter" idx="19" hasCustomPrompt="1"/>
          </p:nvPr>
        </p:nvSpPr>
        <p:spPr>
          <a:xfrm>
            <a:off x="7710561" y="2911426"/>
            <a:ext cx="468000" cy="468220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 b="1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0</a:t>
            </a:r>
            <a:endParaRPr lang="de-AT" dirty="0"/>
          </a:p>
        </p:txBody>
      </p:sp>
      <p:cxnSp>
        <p:nvCxnSpPr>
          <p:cNvPr id="33" name="Gerade Verbindung 32">
            <a:extLst>
              <a:ext uri="{FF2B5EF4-FFF2-40B4-BE49-F238E27FC236}">
                <a16:creationId xmlns:a16="http://schemas.microsoft.com/office/drawing/2014/main" id="{5D8C00B3-7701-2C46-BED8-45F13F2A44EC}"/>
              </a:ext>
            </a:extLst>
          </p:cNvPr>
          <p:cNvCxnSpPr>
            <a:cxnSpLocks/>
          </p:cNvCxnSpPr>
          <p:nvPr userDrawn="1"/>
        </p:nvCxnSpPr>
        <p:spPr>
          <a:xfrm>
            <a:off x="7944561" y="3482276"/>
            <a:ext cx="0" cy="2325497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platzhalter 23">
            <a:extLst>
              <a:ext uri="{FF2B5EF4-FFF2-40B4-BE49-F238E27FC236}">
                <a16:creationId xmlns:a16="http://schemas.microsoft.com/office/drawing/2014/main" id="{D6C6F761-8279-BA4B-99EA-731C0AC9A78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027738" y="5266265"/>
            <a:ext cx="2880000" cy="523220"/>
          </a:xfrm>
        </p:spPr>
        <p:txBody>
          <a:bodyPr anchor="b" anchorCtr="0">
            <a:spAutoFit/>
          </a:bodyPr>
          <a:lstStyle>
            <a:lvl1pPr marL="0" indent="0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B3A5316C-30A9-D946-BE13-BB671FD198A9}"/>
              </a:ext>
            </a:extLst>
          </p:cNvPr>
          <p:cNvCxnSpPr>
            <a:cxnSpLocks/>
            <a:endCxn id="7" idx="2"/>
          </p:cNvCxnSpPr>
          <p:nvPr userDrawn="1"/>
        </p:nvCxnSpPr>
        <p:spPr>
          <a:xfrm>
            <a:off x="-146304" y="3145536"/>
            <a:ext cx="1489329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5282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>
        <p:tmplLst>
          <p:tmpl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B0B00-B473-C148-839F-727458595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F99A2A4-FFC1-A544-85AC-EB561218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2B9B5E-4A38-854D-85AE-B07BD4EF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A70A034-B8B1-C443-BB39-453FC81A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Diagrammplatzhalter 6">
            <a:extLst>
              <a:ext uri="{FF2B5EF4-FFF2-40B4-BE49-F238E27FC236}">
                <a16:creationId xmlns:a16="http://schemas.microsoft.com/office/drawing/2014/main" id="{0E68709F-D8AD-4E4F-8792-37B7205F011C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1343025" y="1916113"/>
            <a:ext cx="9505950" cy="4176712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848448EF-FB63-4347-8E82-F10A055B41D0}"/>
              </a:ext>
            </a:extLst>
          </p:cNvPr>
          <p:cNvCxnSpPr/>
          <p:nvPr userDrawn="1"/>
        </p:nvCxnSpPr>
        <p:spPr>
          <a:xfrm>
            <a:off x="1343025" y="6092825"/>
            <a:ext cx="95059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404FF6D8-B77C-EE4A-AB4F-5CA8076B70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43025" y="6145298"/>
            <a:ext cx="9505950" cy="169862"/>
          </a:xfrm>
        </p:spPr>
        <p:txBody>
          <a:bodyPr/>
          <a:lstStyle>
            <a:lvl1pPr marL="0" indent="0">
              <a:buFontTx/>
              <a:buNone/>
              <a:defRPr sz="900" b="0" i="1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4966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B0B00-B473-C148-839F-727458595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F99A2A4-FFC1-A544-85AC-EB561218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2B9B5E-4A38-854D-85AE-B07BD4EF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A70A034-B8B1-C443-BB39-453FC81A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Diagrammplatzhalter 6">
            <a:extLst>
              <a:ext uri="{FF2B5EF4-FFF2-40B4-BE49-F238E27FC236}">
                <a16:creationId xmlns:a16="http://schemas.microsoft.com/office/drawing/2014/main" id="{0E68709F-D8AD-4E4F-8792-37B7205F011C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285231" y="1916113"/>
            <a:ext cx="5563743" cy="4176712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C293BBB3-A47B-3B49-8E81-8A3D8CB47D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43025" y="1916113"/>
            <a:ext cx="3942206" cy="41767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71B25D2C-25FB-674C-8B93-774ADD8AF604}"/>
              </a:ext>
            </a:extLst>
          </p:cNvPr>
          <p:cNvCxnSpPr/>
          <p:nvPr userDrawn="1"/>
        </p:nvCxnSpPr>
        <p:spPr>
          <a:xfrm>
            <a:off x="1343025" y="6092825"/>
            <a:ext cx="95059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78A56163-49C1-974A-8FC8-E0C2370FEBD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43025" y="6145298"/>
            <a:ext cx="9505950" cy="169862"/>
          </a:xfrm>
        </p:spPr>
        <p:txBody>
          <a:bodyPr/>
          <a:lstStyle>
            <a:lvl1pPr marL="0" indent="0">
              <a:buFontTx/>
              <a:buNone/>
              <a:defRPr sz="900" b="0" i="1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069029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ende Diagramm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B0B00-B473-C148-839F-727458595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F99A2A4-FFC1-A544-85AC-EB561218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2B9B5E-4A38-854D-85AE-B07BD4EF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A70A034-B8B1-C443-BB39-453FC81A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Diagrammplatzhalter 6">
            <a:extLst>
              <a:ext uri="{FF2B5EF4-FFF2-40B4-BE49-F238E27FC236}">
                <a16:creationId xmlns:a16="http://schemas.microsoft.com/office/drawing/2014/main" id="{0E68709F-D8AD-4E4F-8792-37B7205F011C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95326" y="1916113"/>
            <a:ext cx="2546068" cy="1972979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C293BBB3-A47B-3B49-8E81-8A3D8CB47D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5324" y="3889093"/>
            <a:ext cx="2546069" cy="2203731"/>
          </a:xfrm>
        </p:spPr>
        <p:txBody>
          <a:bodyPr/>
          <a:lstStyle>
            <a:lvl1pPr marL="0" indent="0" algn="ctr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Diagrammplatzhalter 6">
            <a:extLst>
              <a:ext uri="{FF2B5EF4-FFF2-40B4-BE49-F238E27FC236}">
                <a16:creationId xmlns:a16="http://schemas.microsoft.com/office/drawing/2014/main" id="{A2B4B398-883D-0E44-A56A-223C0F5C2052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3441024" y="1927397"/>
            <a:ext cx="2546068" cy="1972979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sp>
        <p:nvSpPr>
          <p:cNvPr id="14" name="Textplatzhalter 7">
            <a:extLst>
              <a:ext uri="{FF2B5EF4-FFF2-40B4-BE49-F238E27FC236}">
                <a16:creationId xmlns:a16="http://schemas.microsoft.com/office/drawing/2014/main" id="{4C308BD5-59D6-9746-A747-3F8971A42B4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41022" y="3900377"/>
            <a:ext cx="2546069" cy="2203731"/>
          </a:xfrm>
        </p:spPr>
        <p:txBody>
          <a:bodyPr/>
          <a:lstStyle>
            <a:lvl1pPr marL="0" indent="0" algn="ctr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5" name="Diagrammplatzhalter 6">
            <a:extLst>
              <a:ext uri="{FF2B5EF4-FFF2-40B4-BE49-F238E27FC236}">
                <a16:creationId xmlns:a16="http://schemas.microsoft.com/office/drawing/2014/main" id="{47647C54-38AB-7646-86FC-0AAAA41E0DBC}"/>
              </a:ext>
            </a:extLst>
          </p:cNvPr>
          <p:cNvSpPr>
            <a:spLocks noGrp="1"/>
          </p:cNvSpPr>
          <p:nvPr>
            <p:ph type="chart" sz="quarter" idx="18"/>
          </p:nvPr>
        </p:nvSpPr>
        <p:spPr>
          <a:xfrm>
            <a:off x="6204906" y="1939278"/>
            <a:ext cx="2546068" cy="1972979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sp>
        <p:nvSpPr>
          <p:cNvPr id="16" name="Textplatzhalter 7">
            <a:extLst>
              <a:ext uri="{FF2B5EF4-FFF2-40B4-BE49-F238E27FC236}">
                <a16:creationId xmlns:a16="http://schemas.microsoft.com/office/drawing/2014/main" id="{CCBB560C-325F-4F40-97C0-B451A48F94B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4904" y="3912258"/>
            <a:ext cx="2546069" cy="2203731"/>
          </a:xfrm>
        </p:spPr>
        <p:txBody>
          <a:bodyPr/>
          <a:lstStyle>
            <a:lvl1pPr marL="0" indent="0" algn="ctr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7" name="Diagrammplatzhalter 6">
            <a:extLst>
              <a:ext uri="{FF2B5EF4-FFF2-40B4-BE49-F238E27FC236}">
                <a16:creationId xmlns:a16="http://schemas.microsoft.com/office/drawing/2014/main" id="{4C262AFB-0B13-884F-840B-5607772132C5}"/>
              </a:ext>
            </a:extLst>
          </p:cNvPr>
          <p:cNvSpPr>
            <a:spLocks noGrp="1"/>
          </p:cNvSpPr>
          <p:nvPr>
            <p:ph type="chart" sz="quarter" idx="20"/>
          </p:nvPr>
        </p:nvSpPr>
        <p:spPr>
          <a:xfrm>
            <a:off x="8950605" y="1912002"/>
            <a:ext cx="2546068" cy="1972979"/>
          </a:xfrm>
        </p:spPr>
        <p:txBody>
          <a:bodyPr/>
          <a:lstStyle/>
          <a:p>
            <a:r>
              <a:rPr lang="de-DE"/>
              <a:t>Diagramm durch Klicken auf Symbol hinzufügen</a:t>
            </a:r>
            <a:endParaRPr lang="de-AT"/>
          </a:p>
        </p:txBody>
      </p:sp>
      <p:sp>
        <p:nvSpPr>
          <p:cNvPr id="18" name="Textplatzhalter 7">
            <a:extLst>
              <a:ext uri="{FF2B5EF4-FFF2-40B4-BE49-F238E27FC236}">
                <a16:creationId xmlns:a16="http://schemas.microsoft.com/office/drawing/2014/main" id="{440051F8-DC2F-7F42-9C84-6F41ED59473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50603" y="3884982"/>
            <a:ext cx="2546069" cy="2203731"/>
          </a:xfrm>
        </p:spPr>
        <p:txBody>
          <a:bodyPr/>
          <a:lstStyle>
            <a:lvl1pPr marL="0" indent="0" algn="ctr">
              <a:buFontTx/>
              <a:buNone/>
              <a:defRPr sz="17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6358946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ternes Mater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B1789E4C-C689-8146-8B03-8CA56B65BB4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374776" y="1968587"/>
            <a:ext cx="9444822" cy="408469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B6B0B00-B473-C148-839F-727458595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F99A2A4-FFC1-A544-85AC-EB561218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2B9B5E-4A38-854D-85AE-B07BD4EF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A70A034-B8B1-C443-BB39-453FC81A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404FF6D8-B77C-EE4A-AB4F-5CA8076B70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43025" y="6145298"/>
            <a:ext cx="9505950" cy="169862"/>
          </a:xfrm>
        </p:spPr>
        <p:txBody>
          <a:bodyPr/>
          <a:lstStyle>
            <a:lvl1pPr marL="0" indent="0">
              <a:buFontTx/>
              <a:buNone/>
              <a:defRPr sz="900" b="0" i="1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AD5415B8-E81E-BC4E-B9A0-0AFDFC83B81C}"/>
              </a:ext>
            </a:extLst>
          </p:cNvPr>
          <p:cNvGrpSpPr/>
          <p:nvPr userDrawn="1"/>
        </p:nvGrpSpPr>
        <p:grpSpPr>
          <a:xfrm>
            <a:off x="1311275" y="1916113"/>
            <a:ext cx="346879" cy="4176712"/>
            <a:chOff x="1311275" y="1916113"/>
            <a:chExt cx="346879" cy="4176712"/>
          </a:xfrm>
        </p:grpSpPr>
        <p:cxnSp>
          <p:nvCxnSpPr>
            <p:cNvPr id="13" name="Gerade Verbindung 12">
              <a:extLst>
                <a:ext uri="{FF2B5EF4-FFF2-40B4-BE49-F238E27FC236}">
                  <a16:creationId xmlns:a16="http://schemas.microsoft.com/office/drawing/2014/main" id="{E7C195AA-3EA2-8A4F-BD57-3D66E0E4BA21}"/>
                </a:ext>
              </a:extLst>
            </p:cNvPr>
            <p:cNvCxnSpPr/>
            <p:nvPr userDrawn="1"/>
          </p:nvCxnSpPr>
          <p:spPr>
            <a:xfrm>
              <a:off x="1343025" y="1916113"/>
              <a:ext cx="0" cy="417671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>
              <a:extLst>
                <a:ext uri="{FF2B5EF4-FFF2-40B4-BE49-F238E27FC236}">
                  <a16:creationId xmlns:a16="http://schemas.microsoft.com/office/drawing/2014/main" id="{774EF391-BC50-DC4A-AD88-8DCAAA86D7D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311275" y="1916113"/>
              <a:ext cx="346879" cy="0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>
              <a:extLst>
                <a:ext uri="{FF2B5EF4-FFF2-40B4-BE49-F238E27FC236}">
                  <a16:creationId xmlns:a16="http://schemas.microsoft.com/office/drawing/2014/main" id="{CAF8C01A-5813-754A-955D-FE610FA72AC4}"/>
                </a:ext>
              </a:extLst>
            </p:cNvPr>
            <p:cNvCxnSpPr/>
            <p:nvPr userDrawn="1"/>
          </p:nvCxnSpPr>
          <p:spPr>
            <a:xfrm>
              <a:off x="1311275" y="6091238"/>
              <a:ext cx="346879" cy="0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ECEC032-7460-9244-BA27-CAE9FAE18025}"/>
              </a:ext>
            </a:extLst>
          </p:cNvPr>
          <p:cNvGrpSpPr/>
          <p:nvPr userDrawn="1"/>
        </p:nvGrpSpPr>
        <p:grpSpPr>
          <a:xfrm>
            <a:off x="10531475" y="1926270"/>
            <a:ext cx="351384" cy="4176712"/>
            <a:chOff x="10531475" y="1926270"/>
            <a:chExt cx="351384" cy="4176712"/>
          </a:xfrm>
        </p:grpSpPr>
        <p:cxnSp>
          <p:nvCxnSpPr>
            <p:cNvPr id="17" name="Gerade Verbindung 16">
              <a:extLst>
                <a:ext uri="{FF2B5EF4-FFF2-40B4-BE49-F238E27FC236}">
                  <a16:creationId xmlns:a16="http://schemas.microsoft.com/office/drawing/2014/main" id="{F0133C5A-A140-C14E-8ED4-F935AAC70E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848975" y="1926270"/>
              <a:ext cx="0" cy="417671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>
              <a:extLst>
                <a:ext uri="{FF2B5EF4-FFF2-40B4-BE49-F238E27FC236}">
                  <a16:creationId xmlns:a16="http://schemas.microsoft.com/office/drawing/2014/main" id="{EF466B24-5AFB-C444-AB10-5ADBC9563EA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535223" y="1926270"/>
              <a:ext cx="346879" cy="0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>
              <a:extLst>
                <a:ext uri="{FF2B5EF4-FFF2-40B4-BE49-F238E27FC236}">
                  <a16:creationId xmlns:a16="http://schemas.microsoft.com/office/drawing/2014/main" id="{3CAC5377-4B6D-EC44-9A7B-92BB051E6E3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531475" y="6090140"/>
              <a:ext cx="351384" cy="2685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82256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B0B00-B473-C148-839F-727458595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F99A2A4-FFC1-A544-85AC-EB561218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2B9B5E-4A38-854D-85AE-B07BD4EF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A70A034-B8B1-C443-BB39-453FC81A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404FF6D8-B77C-EE4A-AB4F-5CA8076B70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43025" y="6145298"/>
            <a:ext cx="9505950" cy="169862"/>
          </a:xfrm>
        </p:spPr>
        <p:txBody>
          <a:bodyPr/>
          <a:lstStyle>
            <a:lvl1pPr marL="0" indent="0">
              <a:buFontTx/>
              <a:buNone/>
              <a:defRPr sz="900" b="0" i="1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abellenplatzhalter 7">
            <a:extLst>
              <a:ext uri="{FF2B5EF4-FFF2-40B4-BE49-F238E27FC236}">
                <a16:creationId xmlns:a16="http://schemas.microsoft.com/office/drawing/2014/main" id="{834322B3-1DC9-054E-BF8C-0BF354D1B4B0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1343025" y="1916113"/>
            <a:ext cx="9505950" cy="4176712"/>
          </a:xfrm>
        </p:spPr>
        <p:txBody>
          <a:bodyPr/>
          <a:lstStyle/>
          <a:p>
            <a:r>
              <a:rPr lang="de-DE"/>
              <a:t>Tabelle durch Klicken auf Symbol hinzufügen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667510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kari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2AAD5-1DA8-844E-A14F-6EF6CA5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3B4240D-91C2-7047-83DD-0B20D8BD6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3025" y="1916113"/>
            <a:ext cx="6128290" cy="41767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D6B86E1A-2E5D-994A-9274-DDFC4BB121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16283" y="549275"/>
            <a:ext cx="3880390" cy="5543550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85D14713-827E-F942-BBF0-E98A36B1FD3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D98CF2D-89EF-3B4F-A450-10809B0EABC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0381FE3-C591-9B4A-AE00-78F91BFBB7B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7629760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88148D-1D18-8245-8D83-340C6D782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3360D55-FC2C-5A45-B3C3-7074FD691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D1DEFF4-3EC1-F54B-AB33-5B689C39B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Dienststelle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64E2BE6-AECA-F64B-81C7-74A4AFA4E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401333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F454D2B-EE9B-FC4A-AF5F-5401ED917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49274"/>
            <a:ext cx="10801350" cy="1079501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F7348E6-DB72-8447-B692-52032884DF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1916113"/>
            <a:ext cx="10801350" cy="417671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E70D094-07BD-1B4D-8150-4EB817FBA7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Thema der Präsentation // 10. April 2018</a:t>
            </a: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C94B7-3867-5A4F-ACB2-4A266371C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43200" y="6356350"/>
            <a:ext cx="5410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cap="all" baseline="0">
                <a:solidFill>
                  <a:schemeClr val="tx1"/>
                </a:solidFill>
              </a:defRPr>
            </a:lvl1pPr>
          </a:lstStyle>
          <a:p>
            <a:r>
              <a:rPr lang="de-AT" dirty="0"/>
              <a:t>Dienststelle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F06DB2-F243-AF44-B4EA-A0298A4BD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356350"/>
            <a:ext cx="2886075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r>
              <a:rPr lang="de-AT" dirty="0"/>
              <a:t>Seite </a:t>
            </a:r>
            <a:fld id="{840E6F71-C585-6B46-81AE-EEDDC32569D3}" type="slidenum">
              <a:rPr lang="de-AT" smtClean="0"/>
              <a:pPr/>
              <a:t>‹Nr.›</a:t>
            </a:fld>
            <a:endParaRPr lang="de-AT" dirty="0"/>
          </a:p>
        </p:txBody>
      </p:sp>
      <p:cxnSp>
        <p:nvCxnSpPr>
          <p:cNvPr id="7" name="Gerade Verbindung 6">
            <a:extLst>
              <a:ext uri="{FF2B5EF4-FFF2-40B4-BE49-F238E27FC236}">
                <a16:creationId xmlns:a16="http://schemas.microsoft.com/office/drawing/2014/main" id="{1115854B-383D-9449-9942-AEF557E2831D}"/>
              </a:ext>
            </a:extLst>
          </p:cNvPr>
          <p:cNvCxnSpPr/>
          <p:nvPr/>
        </p:nvCxnSpPr>
        <p:spPr>
          <a:xfrm>
            <a:off x="695325" y="1628776"/>
            <a:ext cx="1080135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7">
            <a:extLst>
              <a:ext uri="{FF2B5EF4-FFF2-40B4-BE49-F238E27FC236}">
                <a16:creationId xmlns:a16="http://schemas.microsoft.com/office/drawing/2014/main" id="{7FCBDA9E-BD15-3549-A0CE-6C27EA0B384D}"/>
              </a:ext>
            </a:extLst>
          </p:cNvPr>
          <p:cNvCxnSpPr/>
          <p:nvPr/>
        </p:nvCxnSpPr>
        <p:spPr>
          <a:xfrm>
            <a:off x="695324" y="6417680"/>
            <a:ext cx="1080135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E796D5D2-FCCC-8D41-8C8F-DC677AF11FC0}"/>
              </a:ext>
            </a:extLst>
          </p:cNvPr>
          <p:cNvCxnSpPr/>
          <p:nvPr/>
        </p:nvCxnSpPr>
        <p:spPr>
          <a:xfrm>
            <a:off x="695325" y="6641889"/>
            <a:ext cx="1080135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feld 9">
            <a:extLst>
              <a:ext uri="{FF2B5EF4-FFF2-40B4-BE49-F238E27FC236}">
                <a16:creationId xmlns:a16="http://schemas.microsoft.com/office/drawing/2014/main" id="{9485C858-A67E-E947-9AEF-58AFE53ADBCB}"/>
              </a:ext>
            </a:extLst>
          </p:cNvPr>
          <p:cNvSpPr txBox="1"/>
          <p:nvPr/>
        </p:nvSpPr>
        <p:spPr>
          <a:xfrm>
            <a:off x="695323" y="6356350"/>
            <a:ext cx="2047877" cy="36512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de-AT" sz="900" b="1" i="0" cap="all" baseline="0" dirty="0"/>
              <a:t>Katholische Kirche </a:t>
            </a:r>
            <a:r>
              <a:rPr lang="de-AT" sz="900" cap="all" baseline="0" dirty="0"/>
              <a:t>Erzdiözese Wien //</a:t>
            </a:r>
          </a:p>
        </p:txBody>
      </p:sp>
    </p:spTree>
    <p:extLst>
      <p:ext uri="{BB962C8B-B14F-4D97-AF65-F5344CB8AC3E}">
        <p14:creationId xmlns:p14="http://schemas.microsoft.com/office/powerpoint/2010/main" val="204763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9" r:id="rId2"/>
    <p:sldLayoutId id="2147483698" r:id="rId3"/>
    <p:sldLayoutId id="214748371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  <p:sldLayoutId id="2147483713" r:id="rId18"/>
    <p:sldLayoutId id="2147483714" r:id="rId19"/>
    <p:sldLayoutId id="2147483715" r:id="rId20"/>
    <p:sldLayoutId id="2147483718" r:id="rId21"/>
    <p:sldLayoutId id="2147483716" r:id="rId22"/>
    <p:sldLayoutId id="2147483717" r:id="rId23"/>
    <p:sldLayoutId id="2147483720" r:id="rId2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300" b="1" i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buClr>
          <a:schemeClr val="accent1"/>
        </a:buClr>
        <a:buFont typeface="Wingdings" pitchFamily="2" charset="2"/>
        <a:buChar char="§"/>
        <a:defRPr sz="19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Wingdings" pitchFamily="2" charset="2"/>
        <a:buChar char="§"/>
        <a:defRPr sz="19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Wingdings" pitchFamily="2" charset="2"/>
        <a:buChar char="§"/>
        <a:defRPr sz="19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Wingdings" pitchFamily="2" charset="2"/>
        <a:buChar char="§"/>
        <a:defRPr sz="19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Wingdings" pitchFamily="2" charset="2"/>
        <a:buChar char="§"/>
        <a:defRPr sz="19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pos="7242" userDrawn="1">
          <p15:clr>
            <a:srgbClr val="F26B43"/>
          </p15:clr>
        </p15:guide>
        <p15:guide id="3" pos="438" userDrawn="1">
          <p15:clr>
            <a:srgbClr val="F26B43"/>
          </p15:clr>
        </p15:guide>
        <p15:guide id="4" pos="6834" userDrawn="1">
          <p15:clr>
            <a:srgbClr val="F26B43"/>
          </p15:clr>
        </p15:guide>
        <p15:guide id="5" pos="846" userDrawn="1">
          <p15:clr>
            <a:srgbClr val="F26B43"/>
          </p15:clr>
        </p15:guide>
        <p15:guide id="6" orient="horz" pos="346" userDrawn="1">
          <p15:clr>
            <a:srgbClr val="F26B43"/>
          </p15:clr>
        </p15:guide>
        <p15:guide id="7" orient="horz" pos="1026" userDrawn="1">
          <p15:clr>
            <a:srgbClr val="F26B43"/>
          </p15:clr>
        </p15:guide>
        <p15:guide id="8" orient="horz" pos="1207" userDrawn="1">
          <p15:clr>
            <a:srgbClr val="F26B43"/>
          </p15:clr>
        </p15:guide>
        <p15:guide id="9" orient="horz" pos="2160" userDrawn="1">
          <p15:clr>
            <a:srgbClr val="F26B43"/>
          </p15:clr>
        </p15:guide>
        <p15:guide id="10" orient="horz" pos="38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hyperlink" Target="https://katholischekirche.sharepoint.com/sites/Organisationshandbuch/SitePages/Artikel_457.aspx?web=1" TargetMode="Externa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656E9-E7C5-5676-3349-4ACF74D95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7E9C79C4-18C2-591D-0672-349A5880DB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 dirty="0"/>
          </a:p>
          <a:p>
            <a:r>
              <a:rPr lang="de-AT" dirty="0"/>
              <a:t>Pfarrgemeinderatswahl 7. März 2027</a:t>
            </a:r>
          </a:p>
        </p:txBody>
      </p:sp>
      <p:sp>
        <p:nvSpPr>
          <p:cNvPr id="7" name="Untertitel 6">
            <a:extLst>
              <a:ext uri="{FF2B5EF4-FFF2-40B4-BE49-F238E27FC236}">
                <a16:creationId xmlns:a16="http://schemas.microsoft.com/office/drawing/2014/main" id="{F248BB82-CA08-ED2C-C139-F09305F76D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7100" y="4964843"/>
            <a:ext cx="8345672" cy="369332"/>
          </a:xfrm>
        </p:spPr>
        <p:txBody>
          <a:bodyPr/>
          <a:lstStyle/>
          <a:p>
            <a:r>
              <a:rPr lang="de-AT" dirty="0"/>
              <a:t>INFORMATION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DF95408-C442-E7B0-34E8-494C4B079D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dirty="0"/>
              <a:t>PGR-Wahl Kickoff // 10. September 2026</a:t>
            </a:r>
            <a:endParaRPr lang="de-AT" dirty="0"/>
          </a:p>
        </p:txBody>
      </p:sp>
      <p:pic>
        <p:nvPicPr>
          <p:cNvPr id="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A6F1FBC7-CEEF-99F9-0BB2-48F3D65879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5881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DD2CB-466A-67B4-98B8-CA08DAD32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B59103F4-3B64-DD92-2D05-55CA67E4B931}"/>
              </a:ext>
            </a:extLst>
          </p:cNvPr>
          <p:cNvSpPr/>
          <p:nvPr/>
        </p:nvSpPr>
        <p:spPr>
          <a:xfrm>
            <a:off x="1" y="1628803"/>
            <a:ext cx="12197366" cy="5229196"/>
          </a:xfrm>
          <a:prstGeom prst="rect">
            <a:avLst/>
          </a:prstGeom>
          <a:gradFill>
            <a:gsLst>
              <a:gs pos="100000">
                <a:srgbClr val="BD8A47"/>
              </a:gs>
              <a:gs pos="58000">
                <a:srgbClr val="D1AD7F"/>
              </a:gs>
              <a:gs pos="0">
                <a:srgbClr val="C2A06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5199CFEE-6D97-B934-2EF8-6EFAA7A49DB1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8EB9B3F9-D5D6-8D4A-D929-80CBC80DF17F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49D4097F-EEF5-CC14-9FC0-C4119E6940FE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9C8578C8-5C25-A6F2-609A-2500D173E64D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61FFEE-0098-45EC-4A5D-4EE6E534C8EC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685FCA4B-80B7-711C-6930-B9B87BF2DEE3}"/>
              </a:ext>
            </a:extLst>
          </p:cNvPr>
          <p:cNvSpPr/>
          <p:nvPr/>
        </p:nvSpPr>
        <p:spPr>
          <a:xfrm>
            <a:off x="278204" y="1619730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E9FF2FC4-0C28-6CBF-8166-01B350BAC695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CDB46D86-49B8-AD81-919B-C002CC7FE4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B5E74409-40C9-91AF-368A-43465667A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Rechteck 14">
            <a:hlinkClick r:id="rId4"/>
            <a:extLst>
              <a:ext uri="{FF2B5EF4-FFF2-40B4-BE49-F238E27FC236}">
                <a16:creationId xmlns:a16="http://schemas.microsoft.com/office/drawing/2014/main" id="{C23DD271-6EEA-1AF7-F97E-E324494C4375}"/>
              </a:ext>
            </a:extLst>
          </p:cNvPr>
          <p:cNvSpPr/>
          <p:nvPr/>
        </p:nvSpPr>
        <p:spPr>
          <a:xfrm>
            <a:off x="288966" y="2290344"/>
            <a:ext cx="1872000" cy="1440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ORGANISATIONS-HANDBUCH</a:t>
            </a:r>
            <a:endParaRPr lang="de-AT" b="1" dirty="0"/>
          </a:p>
        </p:txBody>
      </p:sp>
      <p:sp>
        <p:nvSpPr>
          <p:cNvPr id="14" name="Datumsplatzhalter 3">
            <a:extLst>
              <a:ext uri="{FF2B5EF4-FFF2-40B4-BE49-F238E27FC236}">
                <a16:creationId xmlns:a16="http://schemas.microsoft.com/office/drawing/2014/main" id="{38980DEE-7467-F70D-779A-8A1243C9AFF9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8C3F894-05E8-5030-B03F-0925DB443D8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4303" b="18968"/>
          <a:stretch>
            <a:fillRect/>
          </a:stretch>
        </p:blipFill>
        <p:spPr>
          <a:xfrm>
            <a:off x="2336837" y="2989631"/>
            <a:ext cx="1872000" cy="80501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78E9FD2-E4DF-9068-D37C-0885453EAEE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3787" b="18893"/>
          <a:stretch>
            <a:fillRect/>
          </a:stretch>
        </p:blipFill>
        <p:spPr>
          <a:xfrm>
            <a:off x="2336837" y="3880261"/>
            <a:ext cx="1872000" cy="81213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FBB69BE8-7CB3-1440-44AC-12480AD7030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0689" b="18428"/>
          <a:stretch>
            <a:fillRect/>
          </a:stretch>
        </p:blipFill>
        <p:spPr>
          <a:xfrm>
            <a:off x="2336837" y="4778015"/>
            <a:ext cx="1872000" cy="85514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C5F758C7-AE90-4BE7-6304-FC8A38C9B4F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16390" b="14808"/>
          <a:stretch>
            <a:fillRect/>
          </a:stretch>
        </p:blipFill>
        <p:spPr>
          <a:xfrm>
            <a:off x="2336837" y="5739579"/>
            <a:ext cx="1872000" cy="83002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736289B0-2F89-0200-28EE-BA9284D5644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2140" b="16976"/>
          <a:stretch>
            <a:fillRect/>
          </a:stretch>
        </p:blipFill>
        <p:spPr>
          <a:xfrm>
            <a:off x="4367625" y="2972251"/>
            <a:ext cx="1872000" cy="855140"/>
          </a:xfrm>
          <a:prstGeom prst="rect">
            <a:avLst/>
          </a:prstGeom>
          <a:ln>
            <a:solidFill>
              <a:schemeClr val="bg1"/>
            </a:solidFill>
          </a:ln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6033B00E-037D-7B77-1CFD-06E2D8C7445F}"/>
              </a:ext>
            </a:extLst>
          </p:cNvPr>
          <p:cNvGrpSpPr>
            <a:grpSpLocks noChangeAspect="1"/>
          </p:cNvGrpSpPr>
          <p:nvPr/>
        </p:nvGrpSpPr>
        <p:grpSpPr>
          <a:xfrm>
            <a:off x="4367625" y="3938754"/>
            <a:ext cx="4577475" cy="2011327"/>
            <a:chOff x="-721408" y="-6426"/>
            <a:chExt cx="12192000" cy="5405486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E87DBCC4-3F99-4869-66D2-90746FC55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t="3070" b="80871"/>
            <a:stretch>
              <a:fillRect/>
            </a:stretch>
          </p:blipFill>
          <p:spPr>
            <a:xfrm>
              <a:off x="-721408" y="-6426"/>
              <a:ext cx="12192000" cy="1100631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3CF3E0A-FC48-9FE9-1D1D-469547C21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t="30041" b="7122"/>
            <a:stretch>
              <a:fillRect/>
            </a:stretch>
          </p:blipFill>
          <p:spPr>
            <a:xfrm>
              <a:off x="-721408" y="1092563"/>
              <a:ext cx="12192000" cy="4306497"/>
            </a:xfrm>
            <a:prstGeom prst="rect">
              <a:avLst/>
            </a:prstGeom>
          </p:spPr>
        </p:pic>
      </p:grpSp>
      <p:sp>
        <p:nvSpPr>
          <p:cNvPr id="36" name="Textfeld 35">
            <a:extLst>
              <a:ext uri="{FF2B5EF4-FFF2-40B4-BE49-F238E27FC236}">
                <a16:creationId xmlns:a16="http://schemas.microsoft.com/office/drawing/2014/main" id="{FA6A4343-87FC-5B6E-D911-B253152AD8A3}"/>
              </a:ext>
            </a:extLst>
          </p:cNvPr>
          <p:cNvSpPr txBox="1"/>
          <p:nvPr/>
        </p:nvSpPr>
        <p:spPr>
          <a:xfrm>
            <a:off x="2289687" y="2467379"/>
            <a:ext cx="295254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900" dirty="0">
                <a:solidFill>
                  <a:schemeClr val="bg1"/>
                </a:solidFill>
              </a:rPr>
              <a:t>www.erzdiozese-wien.at/oh</a:t>
            </a:r>
            <a:endParaRPr lang="de-AT" sz="1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62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41746-82B5-66FF-339F-821977715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EAA413B5-0F0D-CDE1-C802-00540D3A8BCC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79FBD2EF-ED73-B333-60FC-8924811A60B5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D2B1E273-8A78-909C-834B-5A6711087F6D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EAB0AAF5-E387-98C1-90EF-03CB8EFCA42E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C094AA6A-D688-0122-9871-2EA308C0A402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D0640834-3B66-395A-D733-6C1031F45DEB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E315D07-A28B-2BE4-10E9-523BE6120D48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342E38A3-8965-E40B-028A-AD03FEEF6D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39452307-1681-B47B-8C56-6216BA031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B96D1BBD-51FF-75F5-5657-C2FEB8582A23}"/>
              </a:ext>
            </a:extLst>
          </p:cNvPr>
          <p:cNvSpPr/>
          <p:nvPr/>
        </p:nvSpPr>
        <p:spPr>
          <a:xfrm>
            <a:off x="1" y="2029405"/>
            <a:ext cx="12197366" cy="4815894"/>
          </a:xfrm>
          <a:prstGeom prst="rect">
            <a:avLst/>
          </a:prstGeom>
          <a:gradFill>
            <a:gsLst>
              <a:gs pos="100000">
                <a:srgbClr val="B95B5F"/>
              </a:gs>
              <a:gs pos="58000">
                <a:srgbClr val="D49A9D"/>
              </a:gs>
              <a:gs pos="0">
                <a:srgbClr val="D49A9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9F4771B0-E740-0F5C-D207-3B647EE7266E}"/>
              </a:ext>
            </a:extLst>
          </p:cNvPr>
          <p:cNvSpPr/>
          <p:nvPr/>
        </p:nvSpPr>
        <p:spPr>
          <a:xfrm>
            <a:off x="9234733" y="2491215"/>
            <a:ext cx="2952000" cy="1453217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ORGANISATIONSHANDBUCH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Klausurvorschläge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Ideen für </a:t>
            </a:r>
            <a:r>
              <a:rPr lang="de-DE" dirty="0" err="1"/>
              <a:t>Dankeaktion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Entscheidungshilfe </a:t>
            </a:r>
            <a:endParaRPr lang="de-AT" dirty="0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6DF7BED1-E99A-B9DC-5D4A-7DCA7EF28FEF}"/>
              </a:ext>
            </a:extLst>
          </p:cNvPr>
          <p:cNvSpPr txBox="1"/>
          <p:nvPr/>
        </p:nvSpPr>
        <p:spPr>
          <a:xfrm>
            <a:off x="415043" y="2716055"/>
            <a:ext cx="713407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900" b="1" dirty="0">
                <a:solidFill>
                  <a:schemeClr val="bg1"/>
                </a:solidFill>
              </a:rPr>
              <a:t>HERBST 2026 (BIS LÄNGSTENS ENDE JÄNNER 2027)</a:t>
            </a:r>
          </a:p>
          <a:p>
            <a:r>
              <a:rPr lang="de-AT" sz="1900" b="1" dirty="0">
                <a:solidFill>
                  <a:schemeClr val="bg1"/>
                </a:solidFill>
              </a:rPr>
              <a:t>PFARRGEMEINDERAT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Bilanz ziehen – wertschätzend auf die 5 Jahre schauen. Das Pastoralkonzept kann dazu eine Hilfe sein.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Auf welcher Ebene (z.B. gemeinsamer PGR) wird wie gewählt?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Planung einer DANKE-Aktion in der Pfarre für die Ehemaligen und Nichtgewählten im März 2027</a:t>
            </a: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BE8DF52D-74D7-5DBA-3D2C-68740CC61109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128802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111CE-6AC9-E4C3-3D44-3C0834901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34860FF3-8613-6F0B-33B1-A14D5AA46F86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57B9851A-7357-8DB6-C12B-639DA2ABA932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154B1394-1D79-5E55-F4B4-C93DDC464A69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A081FFA7-8123-AD62-59DF-DE745E1D5C82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9136799B-A5A0-298F-443C-73CA7E72720F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78A34A45-9299-FD8E-CC6E-6F3C151D7041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E12B040-6FF0-9A0F-6DFE-0F47BA198869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03B95AA5-B446-F6CE-70BB-4D6733C0AC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7C8B26FA-AD9C-306F-2523-D6941B066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6D435141-B048-978E-3081-E712E2EFC6A7}"/>
              </a:ext>
            </a:extLst>
          </p:cNvPr>
          <p:cNvSpPr/>
          <p:nvPr/>
        </p:nvSpPr>
        <p:spPr>
          <a:xfrm>
            <a:off x="1" y="2029405"/>
            <a:ext cx="12197366" cy="4815894"/>
          </a:xfrm>
          <a:prstGeom prst="rect">
            <a:avLst/>
          </a:prstGeom>
          <a:gradFill>
            <a:gsLst>
              <a:gs pos="100000">
                <a:srgbClr val="B95B5F"/>
              </a:gs>
              <a:gs pos="58000">
                <a:srgbClr val="D49A9D"/>
              </a:gs>
              <a:gs pos="0">
                <a:srgbClr val="D49A9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3449410C-E614-D3A1-672F-59D9F2C0AF8E}"/>
              </a:ext>
            </a:extLst>
          </p:cNvPr>
          <p:cNvSpPr/>
          <p:nvPr/>
        </p:nvSpPr>
        <p:spPr>
          <a:xfrm>
            <a:off x="9234733" y="2491215"/>
            <a:ext cx="2952000" cy="1060303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ORGANISATIONSHANDBUCH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Link zur Meldung (ab Oktober) </a:t>
            </a:r>
            <a:endParaRPr lang="de-AT" dirty="0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FCA69719-C117-9A33-F48E-D7D46D28DA1B}"/>
              </a:ext>
            </a:extLst>
          </p:cNvPr>
          <p:cNvSpPr txBox="1"/>
          <p:nvPr/>
        </p:nvSpPr>
        <p:spPr>
          <a:xfrm>
            <a:off x="415043" y="2716055"/>
            <a:ext cx="7963413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MÖGLICHST VOR DEM 15. NOVEMBER, ABER BIS SPÄTESTENS 15. DEZEMBER</a:t>
            </a:r>
          </a:p>
          <a:p>
            <a:pPr>
              <a:spcBef>
                <a:spcPts val="600"/>
              </a:spcBef>
            </a:pPr>
            <a:endParaRPr lang="de-AT" sz="1900" b="1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PFARRGEMEINDERAT</a:t>
            </a:r>
            <a:endParaRPr lang="de-AT" sz="19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Entscheidung (WO 3) und Meldung an das Vikariat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Wahl eines Wahlvorstandes (WO 4.1) &amp; Information</a:t>
            </a: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PFARRBÜRO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Klärung, wer die PGR-Wahl in der KIS begleiten wird.</a:t>
            </a:r>
          </a:p>
          <a:p>
            <a:pPr>
              <a:spcBef>
                <a:spcPts val="600"/>
              </a:spcBef>
            </a:pPr>
            <a:r>
              <a:rPr lang="de-DE" sz="1900" b="1" dirty="0">
                <a:solidFill>
                  <a:schemeClr val="bg1"/>
                </a:solidFill>
              </a:rPr>
              <a:t>WAHLVORSTAND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Konstituierung des Wahlvorstandes</a:t>
            </a: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0A2F1596-96E7-8078-C272-8EED51CCB89B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4D516769-7E4C-ED40-5DDA-EDB61F30ADC8}"/>
              </a:ext>
            </a:extLst>
          </p:cNvPr>
          <p:cNvSpPr/>
          <p:nvPr/>
        </p:nvSpPr>
        <p:spPr>
          <a:xfrm>
            <a:off x="9245367" y="3825352"/>
            <a:ext cx="2952000" cy="807002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VERANSTALTUNGEN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Schulung Online/vor Ort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5887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6A610-F154-1C48-4EE0-FD1134708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E0B4379E-BC68-6CA9-EB47-352AE996CE63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D786C9DE-8A83-609D-5E2A-5952D77E5C54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14DA5F9F-6876-D489-ED8E-235430A4FACA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21961606-C925-2178-A3E9-9CEB436AAEFA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80B6530C-4B48-F21D-5BCB-F4C1793CB151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E4DA16D-4220-ED3A-AB47-AE0A3651E4E1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A164764-1605-D400-8C92-45F01D559F36}"/>
              </a:ext>
            </a:extLst>
          </p:cNvPr>
          <p:cNvSpPr txBox="1"/>
          <p:nvPr/>
        </p:nvSpPr>
        <p:spPr>
          <a:xfrm>
            <a:off x="11814731" y="3343246"/>
            <a:ext cx="323165" cy="286232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de-DE" sz="900" dirty="0"/>
              <a:t>Version 1.0</a:t>
            </a:r>
            <a:endParaRPr lang="de-AT" sz="900" dirty="0"/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1CD5CD8C-8178-8105-9379-B1E347D7B116}"/>
              </a:ext>
            </a:extLst>
          </p:cNvPr>
          <p:cNvSpPr/>
          <p:nvPr/>
        </p:nvSpPr>
        <p:spPr>
          <a:xfrm>
            <a:off x="-5266" y="2052738"/>
            <a:ext cx="12197366" cy="4815894"/>
          </a:xfrm>
          <a:prstGeom prst="rect">
            <a:avLst/>
          </a:prstGeom>
          <a:gradFill>
            <a:gsLst>
              <a:gs pos="100000">
                <a:srgbClr val="B95B5F"/>
              </a:gs>
              <a:gs pos="58000">
                <a:srgbClr val="D49A9D"/>
              </a:gs>
              <a:gs pos="0">
                <a:srgbClr val="D49A9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E8BF741-D021-170A-2D9E-048494339FFC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DF96EE1D-4266-B622-AE0D-83D625AB9C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4C89A20D-644C-7184-5CC3-6053E5603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rgbClr val="ED7D3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id="{8715F5E8-1443-E087-C950-1A004226198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2678" y="3999267"/>
            <a:ext cx="1559992" cy="2206301"/>
          </a:xfrm>
        </p:spPr>
        <p:txBody>
          <a:bodyPr/>
          <a:lstStyle/>
          <a:p>
            <a:r>
              <a:rPr lang="de-DE" sz="1800" b="1" dirty="0">
                <a:solidFill>
                  <a:schemeClr val="bg1"/>
                </a:solidFill>
              </a:rPr>
              <a:t>Listenwahl</a:t>
            </a:r>
          </a:p>
          <a:p>
            <a:r>
              <a:rPr lang="de-DE" sz="1800" dirty="0">
                <a:solidFill>
                  <a:schemeClr val="bg1"/>
                </a:solidFill>
              </a:rPr>
              <a:t>Es braucht um die Hälfte mehr Kandidaten als Sitze auf der Liste.</a:t>
            </a:r>
            <a:endParaRPr lang="de-AT" sz="1800" dirty="0">
              <a:solidFill>
                <a:schemeClr val="bg1"/>
              </a:solidFill>
            </a:endParaRPr>
          </a:p>
          <a:p>
            <a:endParaRPr lang="de-AT" dirty="0">
              <a:solidFill>
                <a:schemeClr val="bg1"/>
              </a:solidFill>
            </a:endParaRP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94C32681-F976-EB12-6866-6696FAB421DC}"/>
              </a:ext>
            </a:extLst>
          </p:cNvPr>
          <p:cNvGrpSpPr/>
          <p:nvPr/>
        </p:nvGrpSpPr>
        <p:grpSpPr>
          <a:xfrm>
            <a:off x="380183" y="2474073"/>
            <a:ext cx="1177406" cy="1315292"/>
            <a:chOff x="814718" y="1977688"/>
            <a:chExt cx="1561381" cy="1768415"/>
          </a:xfrm>
        </p:grpSpPr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2566247B-F4E9-BAFF-2742-ED9BA6CC0D6C}"/>
                </a:ext>
              </a:extLst>
            </p:cNvPr>
            <p:cNvSpPr/>
            <p:nvPr/>
          </p:nvSpPr>
          <p:spPr>
            <a:xfrm>
              <a:off x="814718" y="1977688"/>
              <a:ext cx="1561381" cy="1768415"/>
            </a:xfrm>
            <a:prstGeom prst="rec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C915912C-0D73-DA8C-955E-086680197842}"/>
                </a:ext>
              </a:extLst>
            </p:cNvPr>
            <p:cNvCxnSpPr/>
            <p:nvPr/>
          </p:nvCxnSpPr>
          <p:spPr>
            <a:xfrm flipV="1">
              <a:off x="1347147" y="2288239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r Verbinder 12">
              <a:extLst>
                <a:ext uri="{FF2B5EF4-FFF2-40B4-BE49-F238E27FC236}">
                  <a16:creationId xmlns:a16="http://schemas.microsoft.com/office/drawing/2014/main" id="{61B40499-0C2E-CCE9-8BDE-C1278FF35A8A}"/>
                </a:ext>
              </a:extLst>
            </p:cNvPr>
            <p:cNvCxnSpPr/>
            <p:nvPr/>
          </p:nvCxnSpPr>
          <p:spPr>
            <a:xfrm flipV="1">
              <a:off x="1347147" y="2682273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13">
              <a:extLst>
                <a:ext uri="{FF2B5EF4-FFF2-40B4-BE49-F238E27FC236}">
                  <a16:creationId xmlns:a16="http://schemas.microsoft.com/office/drawing/2014/main" id="{4391A2D8-E74C-2C81-8714-55301D7EC994}"/>
                </a:ext>
              </a:extLst>
            </p:cNvPr>
            <p:cNvCxnSpPr/>
            <p:nvPr/>
          </p:nvCxnSpPr>
          <p:spPr>
            <a:xfrm flipV="1">
              <a:off x="1347147" y="3027332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AF6709C8-C89E-AFC8-A9E9-B4B9A16A406A}"/>
                </a:ext>
              </a:extLst>
            </p:cNvPr>
            <p:cNvCxnSpPr/>
            <p:nvPr/>
          </p:nvCxnSpPr>
          <p:spPr>
            <a:xfrm flipV="1">
              <a:off x="1347147" y="3402834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7C6E39EC-1B49-A6CE-EE55-F6ECE233CDB4}"/>
                </a:ext>
              </a:extLst>
            </p:cNvPr>
            <p:cNvSpPr/>
            <p:nvPr/>
          </p:nvSpPr>
          <p:spPr>
            <a:xfrm>
              <a:off x="969993" y="2172754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3E86CDDD-ADB6-200B-8632-2DF48FFF9F7C}"/>
                </a:ext>
              </a:extLst>
            </p:cNvPr>
            <p:cNvSpPr/>
            <p:nvPr/>
          </p:nvSpPr>
          <p:spPr>
            <a:xfrm>
              <a:off x="967117" y="2532183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4A95B174-0DD4-DC27-F01F-FBDFD7B5A2F6}"/>
                </a:ext>
              </a:extLst>
            </p:cNvPr>
            <p:cNvSpPr/>
            <p:nvPr/>
          </p:nvSpPr>
          <p:spPr>
            <a:xfrm>
              <a:off x="972871" y="2900243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F20F90E7-19E1-076C-2FBD-88AB3CAE32F1}"/>
                </a:ext>
              </a:extLst>
            </p:cNvPr>
            <p:cNvSpPr/>
            <p:nvPr/>
          </p:nvSpPr>
          <p:spPr>
            <a:xfrm>
              <a:off x="969997" y="3251047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96D3C6D2-D49F-4D79-3B9B-5FDE71F24BDC}"/>
              </a:ext>
            </a:extLst>
          </p:cNvPr>
          <p:cNvGrpSpPr/>
          <p:nvPr/>
        </p:nvGrpSpPr>
        <p:grpSpPr>
          <a:xfrm>
            <a:off x="3907134" y="2472279"/>
            <a:ext cx="1177406" cy="1315292"/>
            <a:chOff x="3499442" y="2084719"/>
            <a:chExt cx="1561381" cy="1768415"/>
          </a:xfrm>
        </p:grpSpPr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1D5BB1B5-7A9A-AC46-F2BE-C79652CC9C01}"/>
                </a:ext>
              </a:extLst>
            </p:cNvPr>
            <p:cNvSpPr/>
            <p:nvPr/>
          </p:nvSpPr>
          <p:spPr>
            <a:xfrm>
              <a:off x="3499442" y="2084719"/>
              <a:ext cx="1561381" cy="1768415"/>
            </a:xfrm>
            <a:prstGeom prst="rec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dirty="0"/>
            </a:p>
          </p:txBody>
        </p:sp>
        <p:cxnSp>
          <p:nvCxnSpPr>
            <p:cNvPr id="30" name="Gerader Verbinder 29">
              <a:extLst>
                <a:ext uri="{FF2B5EF4-FFF2-40B4-BE49-F238E27FC236}">
                  <a16:creationId xmlns:a16="http://schemas.microsoft.com/office/drawing/2014/main" id="{2B97B9DC-3FE0-B8B0-F2DE-7E75774293FC}"/>
                </a:ext>
              </a:extLst>
            </p:cNvPr>
            <p:cNvCxnSpPr/>
            <p:nvPr/>
          </p:nvCxnSpPr>
          <p:spPr>
            <a:xfrm flipV="1">
              <a:off x="4031871" y="2395270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r Verbinder 31">
              <a:extLst>
                <a:ext uri="{FF2B5EF4-FFF2-40B4-BE49-F238E27FC236}">
                  <a16:creationId xmlns:a16="http://schemas.microsoft.com/office/drawing/2014/main" id="{2BA887D4-976C-DC90-7DF9-DBD94DA3B4AE}"/>
                </a:ext>
              </a:extLst>
            </p:cNvPr>
            <p:cNvCxnSpPr/>
            <p:nvPr/>
          </p:nvCxnSpPr>
          <p:spPr>
            <a:xfrm flipV="1">
              <a:off x="4031871" y="2789304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B4652770-BBBB-0837-FF36-C87D1959E05D}"/>
                </a:ext>
              </a:extLst>
            </p:cNvPr>
            <p:cNvSpPr/>
            <p:nvPr/>
          </p:nvSpPr>
          <p:spPr>
            <a:xfrm>
              <a:off x="3654717" y="2279785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8CF3C9CF-60D5-3FCB-ACF4-24B3E26C0DD3}"/>
                </a:ext>
              </a:extLst>
            </p:cNvPr>
            <p:cNvSpPr/>
            <p:nvPr/>
          </p:nvSpPr>
          <p:spPr>
            <a:xfrm>
              <a:off x="3651841" y="2639214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37" name="Abgerundetes Rechteck 50">
              <a:extLst>
                <a:ext uri="{FF2B5EF4-FFF2-40B4-BE49-F238E27FC236}">
                  <a16:creationId xmlns:a16="http://schemas.microsoft.com/office/drawing/2014/main" id="{36D7BC66-FE4B-A1BC-DEF1-7199862BEBA4}"/>
                </a:ext>
              </a:extLst>
            </p:cNvPr>
            <p:cNvSpPr/>
            <p:nvPr/>
          </p:nvSpPr>
          <p:spPr>
            <a:xfrm>
              <a:off x="4019902" y="3007274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38" name="Abgerundetes Rechteck 52">
              <a:extLst>
                <a:ext uri="{FF2B5EF4-FFF2-40B4-BE49-F238E27FC236}">
                  <a16:creationId xmlns:a16="http://schemas.microsoft.com/office/drawing/2014/main" id="{1E4E1DE8-8D32-0456-D1B7-4ACB6B949EBF}"/>
                </a:ext>
              </a:extLst>
            </p:cNvPr>
            <p:cNvSpPr/>
            <p:nvPr/>
          </p:nvSpPr>
          <p:spPr>
            <a:xfrm>
              <a:off x="4025657" y="3392584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25D96D18-54E7-6063-AB6C-F58B5156229C}"/>
              </a:ext>
            </a:extLst>
          </p:cNvPr>
          <p:cNvGrpSpPr/>
          <p:nvPr/>
        </p:nvGrpSpPr>
        <p:grpSpPr>
          <a:xfrm>
            <a:off x="2139202" y="2475261"/>
            <a:ext cx="1177406" cy="1315292"/>
            <a:chOff x="6409955" y="2084719"/>
            <a:chExt cx="1561381" cy="1768415"/>
          </a:xfrm>
        </p:grpSpPr>
        <p:sp>
          <p:nvSpPr>
            <p:cNvPr id="40" name="Rechteck 39">
              <a:extLst>
                <a:ext uri="{FF2B5EF4-FFF2-40B4-BE49-F238E27FC236}">
                  <a16:creationId xmlns:a16="http://schemas.microsoft.com/office/drawing/2014/main" id="{6D4F64C7-98E1-DF07-BD74-F23DB624A77C}"/>
                </a:ext>
              </a:extLst>
            </p:cNvPr>
            <p:cNvSpPr/>
            <p:nvPr/>
          </p:nvSpPr>
          <p:spPr>
            <a:xfrm>
              <a:off x="6409955" y="2084719"/>
              <a:ext cx="1561381" cy="1768415"/>
            </a:xfrm>
            <a:prstGeom prst="rec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41" name="Abgerundetes Rechteck 58">
              <a:extLst>
                <a:ext uri="{FF2B5EF4-FFF2-40B4-BE49-F238E27FC236}">
                  <a16:creationId xmlns:a16="http://schemas.microsoft.com/office/drawing/2014/main" id="{CFF43D2B-99C5-1333-6A1E-33731DAB42C1}"/>
                </a:ext>
              </a:extLst>
            </p:cNvPr>
            <p:cNvSpPr/>
            <p:nvPr/>
          </p:nvSpPr>
          <p:spPr>
            <a:xfrm>
              <a:off x="6930415" y="3007274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42" name="Abgerundetes Rechteck 59">
              <a:extLst>
                <a:ext uri="{FF2B5EF4-FFF2-40B4-BE49-F238E27FC236}">
                  <a16:creationId xmlns:a16="http://schemas.microsoft.com/office/drawing/2014/main" id="{D83D5B37-D6E1-7941-79F9-E3CE3ED87520}"/>
                </a:ext>
              </a:extLst>
            </p:cNvPr>
            <p:cNvSpPr/>
            <p:nvPr/>
          </p:nvSpPr>
          <p:spPr>
            <a:xfrm>
              <a:off x="6936170" y="3392584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43" name="Abgerundetes Rechteck 60">
              <a:extLst>
                <a:ext uri="{FF2B5EF4-FFF2-40B4-BE49-F238E27FC236}">
                  <a16:creationId xmlns:a16="http://schemas.microsoft.com/office/drawing/2014/main" id="{5BA073BF-EAAA-E350-3204-82167527B145}"/>
                </a:ext>
              </a:extLst>
            </p:cNvPr>
            <p:cNvSpPr/>
            <p:nvPr/>
          </p:nvSpPr>
          <p:spPr>
            <a:xfrm>
              <a:off x="6930415" y="2247486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44" name="Abgerundetes Rechteck 61">
              <a:extLst>
                <a:ext uri="{FF2B5EF4-FFF2-40B4-BE49-F238E27FC236}">
                  <a16:creationId xmlns:a16="http://schemas.microsoft.com/office/drawing/2014/main" id="{AA623E73-7FAA-7450-F236-EB855425A82D}"/>
                </a:ext>
              </a:extLst>
            </p:cNvPr>
            <p:cNvSpPr/>
            <p:nvPr/>
          </p:nvSpPr>
          <p:spPr>
            <a:xfrm>
              <a:off x="6936170" y="2632796"/>
              <a:ext cx="856800" cy="279946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F417477F-17BE-A9A6-438A-F554F376EF69}"/>
              </a:ext>
            </a:extLst>
          </p:cNvPr>
          <p:cNvGrpSpPr/>
          <p:nvPr/>
        </p:nvGrpSpPr>
        <p:grpSpPr>
          <a:xfrm>
            <a:off x="7486584" y="2459579"/>
            <a:ext cx="1177406" cy="1315292"/>
            <a:chOff x="1294789" y="2119223"/>
            <a:chExt cx="1561381" cy="1768415"/>
          </a:xfrm>
        </p:grpSpPr>
        <p:sp>
          <p:nvSpPr>
            <p:cNvPr id="46" name="Rechteck 45">
              <a:extLst>
                <a:ext uri="{FF2B5EF4-FFF2-40B4-BE49-F238E27FC236}">
                  <a16:creationId xmlns:a16="http://schemas.microsoft.com/office/drawing/2014/main" id="{FE3CFBB7-5FF4-E2BD-A8B8-118573EC39FD}"/>
                </a:ext>
              </a:extLst>
            </p:cNvPr>
            <p:cNvSpPr/>
            <p:nvPr/>
          </p:nvSpPr>
          <p:spPr>
            <a:xfrm>
              <a:off x="1294789" y="2119223"/>
              <a:ext cx="1561381" cy="1768415"/>
            </a:xfrm>
            <a:prstGeom prst="rec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cxnSp>
          <p:nvCxnSpPr>
            <p:cNvPr id="47" name="Gerader Verbinder 46">
              <a:extLst>
                <a:ext uri="{FF2B5EF4-FFF2-40B4-BE49-F238E27FC236}">
                  <a16:creationId xmlns:a16="http://schemas.microsoft.com/office/drawing/2014/main" id="{7C0C8A2F-8A63-CF8C-2274-B88884FE55FC}"/>
                </a:ext>
              </a:extLst>
            </p:cNvPr>
            <p:cNvCxnSpPr/>
            <p:nvPr/>
          </p:nvCxnSpPr>
          <p:spPr>
            <a:xfrm flipV="1">
              <a:off x="1827218" y="2429774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r Verbinder 47">
              <a:extLst>
                <a:ext uri="{FF2B5EF4-FFF2-40B4-BE49-F238E27FC236}">
                  <a16:creationId xmlns:a16="http://schemas.microsoft.com/office/drawing/2014/main" id="{9952B3DE-A9A4-458B-6F26-6F15404629CB}"/>
                </a:ext>
              </a:extLst>
            </p:cNvPr>
            <p:cNvCxnSpPr/>
            <p:nvPr/>
          </p:nvCxnSpPr>
          <p:spPr>
            <a:xfrm flipV="1">
              <a:off x="1827218" y="2823808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r Verbinder 48">
              <a:extLst>
                <a:ext uri="{FF2B5EF4-FFF2-40B4-BE49-F238E27FC236}">
                  <a16:creationId xmlns:a16="http://schemas.microsoft.com/office/drawing/2014/main" id="{035D010E-6A3C-3FC9-0E3D-4839B6FBE79A}"/>
                </a:ext>
              </a:extLst>
            </p:cNvPr>
            <p:cNvCxnSpPr/>
            <p:nvPr/>
          </p:nvCxnSpPr>
          <p:spPr>
            <a:xfrm flipV="1">
              <a:off x="1827218" y="3246501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r Verbinder 49">
              <a:extLst>
                <a:ext uri="{FF2B5EF4-FFF2-40B4-BE49-F238E27FC236}">
                  <a16:creationId xmlns:a16="http://schemas.microsoft.com/office/drawing/2014/main" id="{5ECEB07A-6E82-8DE6-03FC-45B611807CBF}"/>
                </a:ext>
              </a:extLst>
            </p:cNvPr>
            <p:cNvCxnSpPr/>
            <p:nvPr/>
          </p:nvCxnSpPr>
          <p:spPr>
            <a:xfrm flipV="1">
              <a:off x="1827218" y="3622003"/>
              <a:ext cx="856424" cy="1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CF79CEE3-2F55-6886-80CE-0AAD79615A22}"/>
                </a:ext>
              </a:extLst>
            </p:cNvPr>
            <p:cNvSpPr/>
            <p:nvPr/>
          </p:nvSpPr>
          <p:spPr>
            <a:xfrm>
              <a:off x="1450064" y="2314289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F9CB27D5-2158-978B-F97A-DC2D608F514B}"/>
                </a:ext>
              </a:extLst>
            </p:cNvPr>
            <p:cNvSpPr/>
            <p:nvPr/>
          </p:nvSpPr>
          <p:spPr>
            <a:xfrm>
              <a:off x="1447188" y="2673718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49992604-FB6D-3EB5-AF2B-B5EB312942F4}"/>
                </a:ext>
              </a:extLst>
            </p:cNvPr>
            <p:cNvSpPr/>
            <p:nvPr/>
          </p:nvSpPr>
          <p:spPr>
            <a:xfrm>
              <a:off x="1452942" y="3119412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84174763-7249-3C78-644A-D16D93DE748D}"/>
                </a:ext>
              </a:extLst>
            </p:cNvPr>
            <p:cNvSpPr/>
            <p:nvPr/>
          </p:nvSpPr>
          <p:spPr>
            <a:xfrm>
              <a:off x="1450068" y="3470216"/>
              <a:ext cx="267419" cy="279946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cxnSp>
          <p:nvCxnSpPr>
            <p:cNvPr id="55" name="Gerader Verbinder 54">
              <a:extLst>
                <a:ext uri="{FF2B5EF4-FFF2-40B4-BE49-F238E27FC236}">
                  <a16:creationId xmlns:a16="http://schemas.microsoft.com/office/drawing/2014/main" id="{AAEC88A9-995E-E1DD-4539-50DBB67CB69E}"/>
                </a:ext>
              </a:extLst>
            </p:cNvPr>
            <p:cNvCxnSpPr/>
            <p:nvPr/>
          </p:nvCxnSpPr>
          <p:spPr>
            <a:xfrm flipH="1" flipV="1">
              <a:off x="1329096" y="3027868"/>
              <a:ext cx="1527074" cy="10067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uppieren 55">
            <a:extLst>
              <a:ext uri="{FF2B5EF4-FFF2-40B4-BE49-F238E27FC236}">
                <a16:creationId xmlns:a16="http://schemas.microsoft.com/office/drawing/2014/main" id="{67B4BF21-2F8D-B17D-7318-8BAE94DF87ED}"/>
              </a:ext>
            </a:extLst>
          </p:cNvPr>
          <p:cNvGrpSpPr/>
          <p:nvPr/>
        </p:nvGrpSpPr>
        <p:grpSpPr>
          <a:xfrm>
            <a:off x="5660948" y="2456423"/>
            <a:ext cx="1177406" cy="1315292"/>
            <a:chOff x="6484764" y="2039284"/>
            <a:chExt cx="1561381" cy="1768416"/>
          </a:xfrm>
        </p:grpSpPr>
        <p:sp>
          <p:nvSpPr>
            <p:cNvPr id="57" name="Rechteck 56">
              <a:extLst>
                <a:ext uri="{FF2B5EF4-FFF2-40B4-BE49-F238E27FC236}">
                  <a16:creationId xmlns:a16="http://schemas.microsoft.com/office/drawing/2014/main" id="{6574F27D-AA39-3CCE-BB64-4D10B86F2B42}"/>
                </a:ext>
              </a:extLst>
            </p:cNvPr>
            <p:cNvSpPr/>
            <p:nvPr/>
          </p:nvSpPr>
          <p:spPr>
            <a:xfrm>
              <a:off x="6484764" y="2039284"/>
              <a:ext cx="1561381" cy="1768416"/>
            </a:xfrm>
            <a:prstGeom prst="rec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8" name="Abgerundetes Rechteck 60">
              <a:extLst>
                <a:ext uri="{FF2B5EF4-FFF2-40B4-BE49-F238E27FC236}">
                  <a16:creationId xmlns:a16="http://schemas.microsoft.com/office/drawing/2014/main" id="{464BDA58-E282-B104-72A7-F6C5CC12B131}"/>
                </a:ext>
              </a:extLst>
            </p:cNvPr>
            <p:cNvSpPr/>
            <p:nvPr/>
          </p:nvSpPr>
          <p:spPr>
            <a:xfrm>
              <a:off x="7005224" y="2202050"/>
              <a:ext cx="856800" cy="1009805"/>
            </a:xfrm>
            <a:prstGeom prst="roundRect">
              <a:avLst>
                <a:gd name="adj" fmla="val 6662"/>
              </a:avLst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sp>
        <p:nvSpPr>
          <p:cNvPr id="59" name="Textplatzhalter 2">
            <a:extLst>
              <a:ext uri="{FF2B5EF4-FFF2-40B4-BE49-F238E27FC236}">
                <a16:creationId xmlns:a16="http://schemas.microsoft.com/office/drawing/2014/main" id="{72F4F9F7-5BA0-9F4C-3F46-E597A09B8A08}"/>
              </a:ext>
            </a:extLst>
          </p:cNvPr>
          <p:cNvSpPr txBox="1">
            <a:spLocks/>
          </p:cNvSpPr>
          <p:nvPr/>
        </p:nvSpPr>
        <p:spPr>
          <a:xfrm>
            <a:off x="2037083" y="4042108"/>
            <a:ext cx="1671223" cy="22063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Tx/>
              <a:buNone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>
                <a:solidFill>
                  <a:schemeClr val="bg1"/>
                </a:solidFill>
              </a:rPr>
              <a:t>Urwahl</a:t>
            </a:r>
          </a:p>
          <a:p>
            <a:pPr lvl="0"/>
            <a:r>
              <a:rPr lang="de-DE" sz="1800" dirty="0">
                <a:solidFill>
                  <a:schemeClr val="bg1"/>
                </a:solidFill>
              </a:rPr>
              <a:t>Möglich für unter 1500 und zwei-mal hinter-einander, aber genehmigungs-pflichtig.</a:t>
            </a:r>
          </a:p>
        </p:txBody>
      </p:sp>
      <p:sp>
        <p:nvSpPr>
          <p:cNvPr id="60" name="Textplatzhalter 2">
            <a:extLst>
              <a:ext uri="{FF2B5EF4-FFF2-40B4-BE49-F238E27FC236}">
                <a16:creationId xmlns:a16="http://schemas.microsoft.com/office/drawing/2014/main" id="{92B53A7F-6F8E-F2F2-E1E7-4099F2E928FE}"/>
              </a:ext>
            </a:extLst>
          </p:cNvPr>
          <p:cNvSpPr txBox="1">
            <a:spLocks/>
          </p:cNvSpPr>
          <p:nvPr/>
        </p:nvSpPr>
        <p:spPr>
          <a:xfrm>
            <a:off x="3893669" y="4025118"/>
            <a:ext cx="1671224" cy="22063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Tx/>
              <a:buNone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>
                <a:solidFill>
                  <a:schemeClr val="bg1"/>
                </a:solidFill>
              </a:rPr>
              <a:t>Kombinierte Wahl</a:t>
            </a:r>
          </a:p>
          <a:p>
            <a:r>
              <a:rPr lang="de-DE" sz="1800" dirty="0">
                <a:solidFill>
                  <a:schemeClr val="bg1"/>
                </a:solidFill>
              </a:rPr>
              <a:t>Es braucht um zwei mehr Sitze als Kandidaten auf der Liste. Verpflichtend, wenn zu wenige Kandidaten.</a:t>
            </a:r>
            <a:endParaRPr lang="de-AT" sz="1800" dirty="0">
              <a:solidFill>
                <a:schemeClr val="bg1"/>
              </a:solidFill>
            </a:endParaRPr>
          </a:p>
        </p:txBody>
      </p:sp>
      <p:sp>
        <p:nvSpPr>
          <p:cNvPr id="61" name="Textplatzhalter 2">
            <a:extLst>
              <a:ext uri="{FF2B5EF4-FFF2-40B4-BE49-F238E27FC236}">
                <a16:creationId xmlns:a16="http://schemas.microsoft.com/office/drawing/2014/main" id="{137A46CE-C4A7-1482-BD55-A17F0DC3BC79}"/>
              </a:ext>
            </a:extLst>
          </p:cNvPr>
          <p:cNvSpPr txBox="1">
            <a:spLocks/>
          </p:cNvSpPr>
          <p:nvPr/>
        </p:nvSpPr>
        <p:spPr>
          <a:xfrm>
            <a:off x="5660948" y="3975338"/>
            <a:ext cx="1671223" cy="22063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Tx/>
              <a:buNone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 err="1">
                <a:solidFill>
                  <a:schemeClr val="bg1"/>
                </a:solidFill>
              </a:rPr>
              <a:t>Teamwahl</a:t>
            </a:r>
            <a:endParaRPr lang="de-DE" sz="1800" b="1" dirty="0">
              <a:solidFill>
                <a:schemeClr val="bg1"/>
              </a:solidFill>
            </a:endParaRPr>
          </a:p>
          <a:p>
            <a:r>
              <a:rPr lang="de-DE" sz="1800" dirty="0">
                <a:solidFill>
                  <a:schemeClr val="bg1"/>
                </a:solidFill>
              </a:rPr>
              <a:t>Ein Team stellt sich zur Wahl. Bei 50%-Nein-Stimmen wird es verändert.</a:t>
            </a:r>
          </a:p>
          <a:p>
            <a:r>
              <a:rPr lang="de-DE" sz="1800">
                <a:solidFill>
                  <a:schemeClr val="bg1"/>
                </a:solidFill>
              </a:rPr>
              <a:t>Möglich für unter 1500</a:t>
            </a:r>
            <a:endParaRPr lang="de-AT" sz="1800" dirty="0">
              <a:solidFill>
                <a:schemeClr val="bg1"/>
              </a:solidFill>
            </a:endParaRPr>
          </a:p>
        </p:txBody>
      </p:sp>
      <p:sp>
        <p:nvSpPr>
          <p:cNvPr id="62" name="Textplatzhalter 2">
            <a:extLst>
              <a:ext uri="{FF2B5EF4-FFF2-40B4-BE49-F238E27FC236}">
                <a16:creationId xmlns:a16="http://schemas.microsoft.com/office/drawing/2014/main" id="{DEF9ED25-5A1B-AE91-666D-816C23B4F7CE}"/>
              </a:ext>
            </a:extLst>
          </p:cNvPr>
          <p:cNvSpPr txBox="1">
            <a:spLocks/>
          </p:cNvSpPr>
          <p:nvPr/>
        </p:nvSpPr>
        <p:spPr>
          <a:xfrm>
            <a:off x="7486585" y="3938562"/>
            <a:ext cx="1688678" cy="22063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Tx/>
              <a:buNone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Font typeface="Wingdings" pitchFamily="2" charset="2"/>
              <a:buChar char="§"/>
              <a:defRPr sz="1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>
                <a:solidFill>
                  <a:schemeClr val="bg1"/>
                </a:solidFill>
              </a:rPr>
              <a:t>Filialwahl</a:t>
            </a:r>
          </a:p>
          <a:p>
            <a:r>
              <a:rPr lang="de-DE" sz="1800" dirty="0">
                <a:solidFill>
                  <a:schemeClr val="bg1"/>
                </a:solidFill>
              </a:rPr>
              <a:t>Für jeden Teil der Pfarre ist eine Anzahl an Sitzen festgelegt. Pflicht für Pfarren mit TG. </a:t>
            </a:r>
          </a:p>
        </p:txBody>
      </p:sp>
      <p:sp>
        <p:nvSpPr>
          <p:cNvPr id="66" name="Datumsplatzhalter 3">
            <a:extLst>
              <a:ext uri="{FF2B5EF4-FFF2-40B4-BE49-F238E27FC236}">
                <a16:creationId xmlns:a16="http://schemas.microsoft.com/office/drawing/2014/main" id="{9FBADD7D-5C85-E628-E6D3-120382DD34D6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270315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9" grpId="0"/>
      <p:bldP spid="60" grpId="0"/>
      <p:bldP spid="61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74796-AFE2-96F8-5E62-A7B4C80C3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00B551DD-C4EA-0DF7-E96D-12D61083DBE8}"/>
              </a:ext>
            </a:extLst>
          </p:cNvPr>
          <p:cNvSpPr/>
          <p:nvPr/>
        </p:nvSpPr>
        <p:spPr>
          <a:xfrm>
            <a:off x="1" y="1628803"/>
            <a:ext cx="12197366" cy="5229196"/>
          </a:xfrm>
          <a:prstGeom prst="rect">
            <a:avLst/>
          </a:prstGeom>
          <a:gradFill>
            <a:gsLst>
              <a:gs pos="100000">
                <a:srgbClr val="BD8A47"/>
              </a:gs>
              <a:gs pos="58000">
                <a:srgbClr val="D1AD7F"/>
              </a:gs>
              <a:gs pos="0">
                <a:srgbClr val="C2A06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19848221-273A-7DC5-B8F6-2F28824DC03B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7109AFFF-CDA4-1BFD-CB24-72967ECBD2BE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F69BC0E7-D1F9-6D9D-81DF-58B0AAA66924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71B0B9F0-4DD8-F01E-7282-C32693438D2B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AE2A0934-864B-2780-7F3E-7F50252D4808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8940D139-BC6D-FA4E-7FCC-FD809820BB42}"/>
              </a:ext>
            </a:extLst>
          </p:cNvPr>
          <p:cNvSpPr/>
          <p:nvPr/>
        </p:nvSpPr>
        <p:spPr>
          <a:xfrm>
            <a:off x="278204" y="1619730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4F333749-54F3-AECB-5769-484762209C1A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76EEFF4F-3E97-2F94-87AB-7DFD4D435EF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C469A5B5-D30C-8FA0-191D-D20A7CF4F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288FBD44-E2C7-DDAE-E455-2AEAF77551FB}"/>
              </a:ext>
            </a:extLst>
          </p:cNvPr>
          <p:cNvSpPr/>
          <p:nvPr/>
        </p:nvSpPr>
        <p:spPr>
          <a:xfrm>
            <a:off x="329239" y="2192887"/>
            <a:ext cx="1872000" cy="1440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CANVA</a:t>
            </a:r>
            <a:endParaRPr lang="de-AT" b="1" dirty="0"/>
          </a:p>
        </p:txBody>
      </p:sp>
      <p:sp>
        <p:nvSpPr>
          <p:cNvPr id="14" name="Datumsplatzhalter 3">
            <a:extLst>
              <a:ext uri="{FF2B5EF4-FFF2-40B4-BE49-F238E27FC236}">
                <a16:creationId xmlns:a16="http://schemas.microsoft.com/office/drawing/2014/main" id="{6B9BFE69-A326-C708-E44B-D803F9E2B482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1698D3E-64FD-FFF8-75F2-868CE99FD93D}"/>
              </a:ext>
            </a:extLst>
          </p:cNvPr>
          <p:cNvSpPr/>
          <p:nvPr/>
        </p:nvSpPr>
        <p:spPr>
          <a:xfrm>
            <a:off x="318906" y="3724183"/>
            <a:ext cx="1872000" cy="1440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SHOP</a:t>
            </a:r>
            <a:endParaRPr lang="de-AT" b="1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E7A738B7-725F-F8CD-E439-CA767F7CD926}"/>
              </a:ext>
            </a:extLst>
          </p:cNvPr>
          <p:cNvSpPr txBox="1"/>
          <p:nvPr/>
        </p:nvSpPr>
        <p:spPr>
          <a:xfrm>
            <a:off x="2553446" y="2556096"/>
            <a:ext cx="617794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Die Links für die Vorlagen finden sich im Organisationshandbuch</a:t>
            </a: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E809B61-8EC3-BB99-C603-5E103D8E8488}"/>
              </a:ext>
            </a:extLst>
          </p:cNvPr>
          <p:cNvSpPr txBox="1"/>
          <p:nvPr/>
        </p:nvSpPr>
        <p:spPr>
          <a:xfrm>
            <a:off x="2528348" y="3798318"/>
            <a:ext cx="6403001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www.erzdioezese-wien.at/shop 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Materialstelle am Stephansplatz 6; Innenhof vom Dommuseum.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Mo-Do 9-15; Fr 9-14 Uhr </a:t>
            </a: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7DA8034-9C79-4143-3112-2EB3D278ED94}"/>
              </a:ext>
            </a:extLst>
          </p:cNvPr>
          <p:cNvSpPr/>
          <p:nvPr/>
        </p:nvSpPr>
        <p:spPr>
          <a:xfrm>
            <a:off x="318906" y="5255479"/>
            <a:ext cx="1872000" cy="1440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KIS/EXCEL-WAHLHILFE</a:t>
            </a:r>
            <a:endParaRPr lang="de-AT" b="1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63D1F98-F482-4A65-39A3-58E9C7E503D5}"/>
              </a:ext>
            </a:extLst>
          </p:cNvPr>
          <p:cNvSpPr txBox="1"/>
          <p:nvPr/>
        </p:nvSpPr>
        <p:spPr>
          <a:xfrm>
            <a:off x="2509811" y="5222294"/>
            <a:ext cx="620681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Wird rechtzeitig zur Verfügung stehen.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Wahrscheinlich eine Website, auf der man alle Vorlagen ausdrucken kann, nach dem die Kandidatinnen und Kandidaten ein Kennzeichen in der KIS bekommen haben. </a:t>
            </a:r>
          </a:p>
        </p:txBody>
      </p:sp>
    </p:spTree>
    <p:extLst>
      <p:ext uri="{BB962C8B-B14F-4D97-AF65-F5344CB8AC3E}">
        <p14:creationId xmlns:p14="http://schemas.microsoft.com/office/powerpoint/2010/main" val="188459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5" grpId="0" animBg="1"/>
      <p:bldP spid="9" grpId="0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1E0C-F324-0085-EBB9-35F14C218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6058B39C-0962-3913-DC70-52FDFCC686D6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6C9A28FC-5EF5-127E-077B-7BB7F961B442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15AB8481-DAD9-D6DA-20C5-2E5AECE97CA4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05E69EE9-C46C-E11C-E096-B542F864339F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CEE54376-F320-910F-19DA-C4719EE054A2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A0D6AFF-B886-8899-B028-6CD8AE8C2E22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876D05A-C9B3-4C89-C540-878A25938A3C}"/>
              </a:ext>
            </a:extLst>
          </p:cNvPr>
          <p:cNvSpPr/>
          <p:nvPr/>
        </p:nvSpPr>
        <p:spPr>
          <a:xfrm>
            <a:off x="1" y="2042105"/>
            <a:ext cx="12197366" cy="4815894"/>
          </a:xfrm>
          <a:prstGeom prst="rect">
            <a:avLst/>
          </a:prstGeom>
          <a:gradFill>
            <a:gsLst>
              <a:gs pos="100000">
                <a:srgbClr val="986C7F"/>
              </a:gs>
              <a:gs pos="58000">
                <a:srgbClr val="B697A4"/>
              </a:gs>
              <a:gs pos="0">
                <a:srgbClr val="B697A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BA9AD86-357C-6AF2-9EC5-93CB226BDEE6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46EA0EB0-3B8E-8E85-3E50-5272C7304F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65E99081-4077-D7D1-A4D2-0CEF3004A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A6702095-247A-4A28-AF37-92665DBC027F}"/>
              </a:ext>
            </a:extLst>
          </p:cNvPr>
          <p:cNvSpPr/>
          <p:nvPr/>
        </p:nvSpPr>
        <p:spPr>
          <a:xfrm>
            <a:off x="9250684" y="2160667"/>
            <a:ext cx="2952000" cy="1007338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ORGANISATIONSHANDBUCH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Muster-Tätigkeits-Profile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Einverständniserklärung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57A2721-6EBF-AE46-748F-C765C599DFEF}"/>
              </a:ext>
            </a:extLst>
          </p:cNvPr>
          <p:cNvSpPr/>
          <p:nvPr/>
        </p:nvSpPr>
        <p:spPr>
          <a:xfrm>
            <a:off x="9245367" y="3240858"/>
            <a:ext cx="2952000" cy="895207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CANVA</a:t>
            </a:r>
          </a:p>
          <a:p>
            <a:r>
              <a:rPr lang="de-AT" dirty="0"/>
              <a:t>• Kandidierenden-Folder </a:t>
            </a:r>
          </a:p>
          <a:p>
            <a:r>
              <a:rPr lang="de-AT" dirty="0"/>
              <a:t>• Wahlvorschlags-Karten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F5719DB6-9FDE-9E59-8D4A-203948249ED2}"/>
              </a:ext>
            </a:extLst>
          </p:cNvPr>
          <p:cNvSpPr/>
          <p:nvPr/>
        </p:nvSpPr>
        <p:spPr>
          <a:xfrm>
            <a:off x="9234733" y="4207371"/>
            <a:ext cx="2952000" cy="612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SHOP</a:t>
            </a:r>
          </a:p>
          <a:p>
            <a:r>
              <a:rPr lang="de-AT" dirty="0"/>
              <a:t>• Wahl-Box mit Plombe </a:t>
            </a:r>
            <a:endParaRPr lang="de-AT" b="1" dirty="0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EFD97F77-E883-4284-2D8E-AD423A4C97E9}"/>
              </a:ext>
            </a:extLst>
          </p:cNvPr>
          <p:cNvSpPr txBox="1"/>
          <p:nvPr/>
        </p:nvSpPr>
        <p:spPr>
          <a:xfrm>
            <a:off x="288966" y="2853486"/>
            <a:ext cx="7647669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MÖGLICHST VOR DEM 24. DEZEMBER, ABER BIS SPÄTESTENS 27. DEZEMBER 2026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Einladung kommunizieren, Wahlvorschläge bis 24. Jänner 2027 beim Wahlvorstand einzubringen. Die Adresse(n), wo, wie bzw. bei wem Wahlvorschläge eingebracht werden können, müssen bekannt gemacht werden.</a:t>
            </a: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8C75200C-DFA3-3FA7-E1A0-728466771DCD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287822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BD1B5-9490-E9E6-194F-26E986005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3D96BB99-5101-9DC3-C1A4-2E256FC021C1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8745FEE7-D657-1C8B-8ED6-2EC5A09FFC82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0528DA0B-C17D-32C6-1EE8-6D2825FC16E9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14802B07-4F3B-C9CB-9BC7-45E0519793D2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25B15E13-829A-9620-3CFD-336515F1A352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3B144291-4707-CA24-4D9D-AEFB9DD979BE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9DB3B8D2-6E16-DD2F-3668-A3EC192686DD}"/>
              </a:ext>
            </a:extLst>
          </p:cNvPr>
          <p:cNvSpPr/>
          <p:nvPr/>
        </p:nvSpPr>
        <p:spPr>
          <a:xfrm>
            <a:off x="1" y="2042105"/>
            <a:ext cx="12197366" cy="4815894"/>
          </a:xfrm>
          <a:prstGeom prst="rect">
            <a:avLst/>
          </a:prstGeom>
          <a:gradFill>
            <a:gsLst>
              <a:gs pos="100000">
                <a:srgbClr val="986C7F"/>
              </a:gs>
              <a:gs pos="58000">
                <a:srgbClr val="B697A4"/>
              </a:gs>
              <a:gs pos="0">
                <a:srgbClr val="B697A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2001872-AB38-EDAF-CFEB-FD46D06A8839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6E478C3B-A117-44AE-E2A0-F4CF708906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F72A8BCA-91A2-07AA-5811-95331DFF0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B888D64E-A5E8-54A3-2A25-08BC80A1C569}"/>
              </a:ext>
            </a:extLst>
          </p:cNvPr>
          <p:cNvSpPr txBox="1"/>
          <p:nvPr/>
        </p:nvSpPr>
        <p:spPr>
          <a:xfrm>
            <a:off x="288966" y="2853486"/>
            <a:ext cx="7647669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BIS 24. JÄNNER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 Sammlung und Prüfung</a:t>
            </a:r>
          </a:p>
          <a:p>
            <a:pPr>
              <a:spcBef>
                <a:spcPts val="600"/>
              </a:spcBef>
            </a:pPr>
            <a:endParaRPr lang="de-AT" sz="1900" b="1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BIS 14. FEBRUAR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Erstellung der Liste der Kandidatinnen und Kandidaten</a:t>
            </a:r>
          </a:p>
          <a:p>
            <a:pPr>
              <a:spcBef>
                <a:spcPts val="600"/>
              </a:spcBef>
            </a:pPr>
            <a:endParaRPr lang="de-AT" sz="1900" b="1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SPÄTESTENS AM 14. FEBRUAR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Vorstellung der Kandidatinnen und Kandidaten </a:t>
            </a: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07C2BBFF-E49D-8B76-F522-B0E5D53EF151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EE5DB201-7B59-38C9-4BAE-1CC4A58B1BB4}"/>
              </a:ext>
            </a:extLst>
          </p:cNvPr>
          <p:cNvSpPr/>
          <p:nvPr/>
        </p:nvSpPr>
        <p:spPr>
          <a:xfrm>
            <a:off x="9245367" y="2256509"/>
            <a:ext cx="2952000" cy="948257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KIS/EXCEL-WAHLHILFE</a:t>
            </a:r>
          </a:p>
          <a:p>
            <a:r>
              <a:rPr lang="de-AT" dirty="0"/>
              <a:t>• Anlegen der Kandidierenden </a:t>
            </a:r>
            <a:endParaRPr lang="de-AT" b="1" dirty="0"/>
          </a:p>
        </p:txBody>
      </p:sp>
    </p:spTree>
    <p:extLst>
      <p:ext uri="{BB962C8B-B14F-4D97-AF65-F5344CB8AC3E}">
        <p14:creationId xmlns:p14="http://schemas.microsoft.com/office/powerpoint/2010/main" val="168335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BE27A-DC1C-9934-7BC3-46A631851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3D5C029B-C8DC-4D6C-B35D-7D7765D2873A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367C6A38-1D31-2844-8C57-5ABC73331515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768F9A7E-4F08-72CE-5B37-9335F7732A74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ABFEBF7E-02BB-E2DC-E76B-29F2B492AF11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A066A545-7185-48AD-E4DC-9B09E4B6C4FC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4EC5413-3F80-824B-E4D5-800AA5D0E618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C0359559-A851-2DA4-357B-DF158F36BCAF}"/>
              </a:ext>
            </a:extLst>
          </p:cNvPr>
          <p:cNvSpPr/>
          <p:nvPr/>
        </p:nvSpPr>
        <p:spPr>
          <a:xfrm>
            <a:off x="1" y="2042105"/>
            <a:ext cx="12197366" cy="4815894"/>
          </a:xfrm>
          <a:prstGeom prst="rect">
            <a:avLst/>
          </a:prstGeom>
          <a:gradFill>
            <a:gsLst>
              <a:gs pos="100000">
                <a:srgbClr val="594E5E"/>
              </a:gs>
              <a:gs pos="58000">
                <a:srgbClr val="78687F"/>
              </a:gs>
              <a:gs pos="0">
                <a:srgbClr val="78687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F3FA613-B04C-680F-E420-B43630C5C513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08717937-FD47-5306-5C10-8C35FCD7BA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4960FFAB-45E5-6873-BA2D-FFB105D9B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246E9510-5423-4B1A-956B-602E5162A28D}"/>
              </a:ext>
            </a:extLst>
          </p:cNvPr>
          <p:cNvSpPr txBox="1"/>
          <p:nvPr/>
        </p:nvSpPr>
        <p:spPr>
          <a:xfrm>
            <a:off x="288966" y="2355396"/>
            <a:ext cx="8346184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DE" sz="1900" b="1" dirty="0">
                <a:solidFill>
                  <a:schemeClr val="bg1"/>
                </a:solidFill>
              </a:rPr>
              <a:t>ZWEI PHASEN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November-Jänner: Kandidierenden-Suche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Jänner-März: Wähleraktivierung</a:t>
            </a: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HERBST 2026 (BIS LÄNGSTENS ENDE JÄNNER)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Absprache mit den Zuständigen für die pfarrliche Öffentlichkeitsarbeit</a:t>
            </a: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MÖGLICHST VOR DEM 24. DEZEMBER, ABER BIS SPÄTESTENS 27. DEZEMBER</a:t>
            </a:r>
          </a:p>
          <a:p>
            <a:pPr>
              <a:spcBef>
                <a:spcPts val="600"/>
              </a:spcBef>
            </a:pPr>
            <a:r>
              <a:rPr lang="de-AT" sz="1900" dirty="0">
                <a:solidFill>
                  <a:schemeClr val="bg1"/>
                </a:solidFill>
              </a:rPr>
              <a:t>• Verlautbarung des Wahltermins, der Anzahl der zu Wählenden</a:t>
            </a:r>
            <a:r>
              <a:rPr lang="de-AT" sz="1900">
                <a:solidFill>
                  <a:schemeClr val="bg1"/>
                </a:solidFill>
              </a:rPr>
              <a:t>, Wahlmodell </a:t>
            </a:r>
            <a:r>
              <a:rPr lang="de-AT" sz="1900" dirty="0">
                <a:solidFill>
                  <a:schemeClr val="bg1"/>
                </a:solidFill>
              </a:rPr>
              <a:t>und Briefwahl. </a:t>
            </a:r>
          </a:p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SPÄTESTENS AM 14. FEBRUAR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Vorstellung der Kandidatinnen und Kandidaten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Informationen über </a:t>
            </a:r>
            <a:r>
              <a:rPr lang="de-AT" sz="1900" dirty="0" err="1">
                <a:solidFill>
                  <a:schemeClr val="bg1"/>
                </a:solidFill>
              </a:rPr>
              <a:t>Wahlorte</a:t>
            </a:r>
            <a:r>
              <a:rPr lang="de-AT" sz="1900" dirty="0">
                <a:solidFill>
                  <a:schemeClr val="bg1"/>
                </a:solidFill>
              </a:rPr>
              <a:t> und Wahlzeiten</a:t>
            </a: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4C3D26CA-1A69-DB7C-05B0-CA2293DDA0F1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3C08B17-F9D2-2C03-CC80-5C3E94D23DFF}"/>
              </a:ext>
            </a:extLst>
          </p:cNvPr>
          <p:cNvSpPr/>
          <p:nvPr/>
        </p:nvSpPr>
        <p:spPr>
          <a:xfrm>
            <a:off x="9248245" y="2267874"/>
            <a:ext cx="2952000" cy="656521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ORGANISATIONSHANDBUCH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Leitfaden Kommunikation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393D872B-205B-273B-1690-937A235475A3}"/>
              </a:ext>
            </a:extLst>
          </p:cNvPr>
          <p:cNvSpPr/>
          <p:nvPr/>
        </p:nvSpPr>
        <p:spPr>
          <a:xfrm>
            <a:off x="9248245" y="3047465"/>
            <a:ext cx="2952000" cy="656521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KIS/EXCEL-WAHLHILFE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Wahlkundmachung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75925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7CDB4-9A0F-EFCB-0F6F-460B54203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820ADB85-8891-FF0D-94D3-D8B13D87AB90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B82ACFC9-102E-9D56-D249-6B5FD1AB3781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D98491D2-5E1F-8039-5C41-EC13A5E77446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1E2A17DE-3361-9B1C-E6BF-CFCC969DF952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ECF0F92E-2D80-4BA0-0B43-B7F132033550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D9BFDAE9-3D90-7F19-0ED8-D81083F2F293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88DC7FF5-0869-9359-1E99-E3C9D17D1E7C}"/>
              </a:ext>
            </a:extLst>
          </p:cNvPr>
          <p:cNvSpPr/>
          <p:nvPr/>
        </p:nvSpPr>
        <p:spPr>
          <a:xfrm>
            <a:off x="-10633" y="2042105"/>
            <a:ext cx="12197366" cy="4815894"/>
          </a:xfrm>
          <a:prstGeom prst="rect">
            <a:avLst/>
          </a:prstGeom>
          <a:gradFill>
            <a:gsLst>
              <a:gs pos="100000">
                <a:srgbClr val="767D5D"/>
              </a:gs>
              <a:gs pos="58000">
                <a:srgbClr val="9BA281"/>
              </a:gs>
              <a:gs pos="0">
                <a:srgbClr val="9BA28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5F1DE5ED-FAEA-8405-7C79-B280993DB309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C2B051B4-B50C-39A1-5F18-3EF97210E4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2AE110B8-E1C3-9C8E-0989-C4BD948BFA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82846A0B-015A-835B-8B72-4EB28D22991B}"/>
              </a:ext>
            </a:extLst>
          </p:cNvPr>
          <p:cNvSpPr/>
          <p:nvPr/>
        </p:nvSpPr>
        <p:spPr>
          <a:xfrm>
            <a:off x="9233010" y="2135281"/>
            <a:ext cx="2952000" cy="881446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ORGANISATIONSHANDBUCH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Zählliste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Datenschutz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38BB44A-BD64-8D8B-3BFD-0BF5EBC23709}"/>
              </a:ext>
            </a:extLst>
          </p:cNvPr>
          <p:cNvSpPr/>
          <p:nvPr/>
        </p:nvSpPr>
        <p:spPr>
          <a:xfrm>
            <a:off x="9234733" y="3094385"/>
            <a:ext cx="2952000" cy="881446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CANVA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Kandidaten-Aushang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Hinweisschilder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4174383-B7F0-F45D-4485-24060EE805B9}"/>
              </a:ext>
            </a:extLst>
          </p:cNvPr>
          <p:cNvSpPr txBox="1"/>
          <p:nvPr/>
        </p:nvSpPr>
        <p:spPr>
          <a:xfrm>
            <a:off x="415044" y="3164782"/>
            <a:ext cx="7521592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AT" sz="1900" b="1" dirty="0">
                <a:solidFill>
                  <a:schemeClr val="bg1"/>
                </a:solidFill>
              </a:rPr>
              <a:t>BIS SPÄTESTENS 14. FEBRUAR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Festlegung von </a:t>
            </a:r>
            <a:r>
              <a:rPr lang="de-AT" sz="1900" dirty="0" err="1">
                <a:solidFill>
                  <a:schemeClr val="bg1"/>
                </a:solidFill>
              </a:rPr>
              <a:t>Wahlort</a:t>
            </a:r>
            <a:r>
              <a:rPr lang="de-AT" sz="1900" dirty="0">
                <a:solidFill>
                  <a:schemeClr val="bg1"/>
                </a:solidFill>
              </a:rPr>
              <a:t>(en) und Wahlzeiten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Bestellung der Wahlkommission(en)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Organisation der Liste der Wählerinnen und Wähler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Organisation der offiziellen Stimmzettel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de-AT" sz="1900" dirty="0">
              <a:solidFill>
                <a:schemeClr val="bg1"/>
              </a:solidFill>
            </a:endParaRPr>
          </a:p>
        </p:txBody>
      </p:sp>
      <p:sp>
        <p:nvSpPr>
          <p:cNvPr id="11" name="Datumsplatzhalter 3">
            <a:extLst>
              <a:ext uri="{FF2B5EF4-FFF2-40B4-BE49-F238E27FC236}">
                <a16:creationId xmlns:a16="http://schemas.microsoft.com/office/drawing/2014/main" id="{C5FEF94C-FEB7-0B8C-CD62-04E0B6F146D8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838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FE3BC-C957-6792-FFAA-0EB5F1325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7320B038-C82B-6EB8-5893-5B7784621E1E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F26B8157-E1CA-1360-3603-4AEFCFFC2582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5CF1DE58-9737-C251-0CE6-C38A206BBBC9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1E680809-7405-84E8-24B8-B895A80BFC28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7DA96A20-8113-D154-5D9A-F73DC4BC391B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CB8328EC-0989-ABBB-0F16-540C55D5BF28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DF991B92-B03C-9D24-199C-0DF3BB586B52}"/>
              </a:ext>
            </a:extLst>
          </p:cNvPr>
          <p:cNvSpPr/>
          <p:nvPr/>
        </p:nvSpPr>
        <p:spPr>
          <a:xfrm>
            <a:off x="-10633" y="2052738"/>
            <a:ext cx="12197366" cy="4815894"/>
          </a:xfrm>
          <a:prstGeom prst="rect">
            <a:avLst/>
          </a:prstGeom>
          <a:gradFill>
            <a:gsLst>
              <a:gs pos="100000">
                <a:srgbClr val="767D5D"/>
              </a:gs>
              <a:gs pos="58000">
                <a:srgbClr val="9BA281"/>
              </a:gs>
              <a:gs pos="0">
                <a:srgbClr val="9BA28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FE7C585-87DB-4E5F-B316-430B498102D9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B8766D9A-1E1A-F85A-6305-E99BCD25619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36D48923-F7B0-A5E1-F170-10F82DEB4C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1C17C2A-6C3C-2EC9-8D11-5CBABE927958}"/>
              </a:ext>
            </a:extLst>
          </p:cNvPr>
          <p:cNvSpPr txBox="1"/>
          <p:nvPr/>
        </p:nvSpPr>
        <p:spPr>
          <a:xfrm>
            <a:off x="288966" y="2626704"/>
            <a:ext cx="75215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DE" sz="1900" b="1" dirty="0">
                <a:solidFill>
                  <a:schemeClr val="bg1"/>
                </a:solidFill>
              </a:rPr>
              <a:t>BRIEFWAHL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Bekanntmachung vor Weihnachten bis spätestens 27. Dezember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Es muss klare Regelungen geben, wie, wo (z.B. Pfarrbüro, Pfarrwebsite, …), ab wann und bis wann (bis mindestens 21. Februar, WO 4.5.a) Briefwahlunterlagen angefordert werden können.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Die Briefwahlunterlagen werden vom 14. bis spätestens 28. Februar ausgesandt. </a:t>
            </a:r>
          </a:p>
          <a:p>
            <a:pPr>
              <a:spcBef>
                <a:spcPts val="600"/>
              </a:spcBef>
            </a:pPr>
            <a:endParaRPr lang="de-AT" sz="1900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</a:pPr>
            <a:r>
              <a:rPr lang="de-AT" sz="1900" dirty="0">
                <a:solidFill>
                  <a:schemeClr val="bg1"/>
                </a:solidFill>
              </a:rPr>
              <a:t>Die Briefwähler/innen in der KIS mit Kennzeichen dokumentieren.</a:t>
            </a:r>
          </a:p>
          <a:p>
            <a:pPr>
              <a:spcBef>
                <a:spcPts val="600"/>
              </a:spcBef>
            </a:pPr>
            <a:endParaRPr lang="de-DE" sz="1900" dirty="0">
              <a:solidFill>
                <a:schemeClr val="bg1"/>
              </a:solidFill>
            </a:endParaRPr>
          </a:p>
        </p:txBody>
      </p:sp>
      <p:sp>
        <p:nvSpPr>
          <p:cNvPr id="11" name="Datumsplatzhalter 3">
            <a:extLst>
              <a:ext uri="{FF2B5EF4-FFF2-40B4-BE49-F238E27FC236}">
                <a16:creationId xmlns:a16="http://schemas.microsoft.com/office/drawing/2014/main" id="{0CC8D866-12F5-CEAB-C110-E90DC2E6494C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B524C0EE-B3D0-B1C5-99BC-6D408C0E6894}"/>
              </a:ext>
            </a:extLst>
          </p:cNvPr>
          <p:cNvSpPr/>
          <p:nvPr/>
        </p:nvSpPr>
        <p:spPr>
          <a:xfrm>
            <a:off x="9229466" y="3119052"/>
            <a:ext cx="2952000" cy="612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SHOP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Kuverts </a:t>
            </a:r>
            <a:endParaRPr lang="de-AT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C45AAC1-2448-84D8-74AA-1E324442D5B8}"/>
              </a:ext>
            </a:extLst>
          </p:cNvPr>
          <p:cNvSpPr/>
          <p:nvPr/>
        </p:nvSpPr>
        <p:spPr>
          <a:xfrm>
            <a:off x="9234733" y="2267937"/>
            <a:ext cx="2952000" cy="760273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CANVA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Rücksendekuvert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23370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DE0B1-9396-D515-6C21-BA9AC9F4B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 30">
            <a:extLst>
              <a:ext uri="{FF2B5EF4-FFF2-40B4-BE49-F238E27FC236}">
                <a16:creationId xmlns:a16="http://schemas.microsoft.com/office/drawing/2014/main" id="{A8349D7B-9594-F7BE-BC78-FCD4DE2B4100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6AC4F5C2-EBEA-AF3E-9DE9-D1E6BAC6E213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E46CF809-5BF9-065B-0C49-22A5A8908275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7DE9BDBB-4BB4-F66E-D4C5-79E3D106B84B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8C4F4EBE-A5C9-9F80-2FAD-26C000E163B8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EECA976D-A31A-1E77-DC60-4800363D4AA0}"/>
              </a:ext>
            </a:extLst>
          </p:cNvPr>
          <p:cNvSpPr/>
          <p:nvPr/>
        </p:nvSpPr>
        <p:spPr>
          <a:xfrm>
            <a:off x="278204" y="1610105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1F5EACFA-1681-7207-C0F4-E9E3E49F16CF}"/>
              </a:ext>
            </a:extLst>
          </p:cNvPr>
          <p:cNvSpPr/>
          <p:nvPr/>
        </p:nvSpPr>
        <p:spPr>
          <a:xfrm>
            <a:off x="1" y="2042105"/>
            <a:ext cx="12197366" cy="4815894"/>
          </a:xfrm>
          <a:prstGeom prst="rect">
            <a:avLst/>
          </a:prstGeom>
          <a:gradFill>
            <a:gsLst>
              <a:gs pos="100000">
                <a:srgbClr val="5E7278"/>
              </a:gs>
              <a:gs pos="59000">
                <a:srgbClr val="7D949A"/>
              </a:gs>
              <a:gs pos="2000">
                <a:srgbClr val="7D94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C2CADBDE-64A2-4ADB-EC9C-97D777355272}"/>
              </a:ext>
            </a:extLst>
          </p:cNvPr>
          <p:cNvSpPr txBox="1"/>
          <p:nvPr/>
        </p:nvSpPr>
        <p:spPr>
          <a:xfrm>
            <a:off x="11814731" y="3343246"/>
            <a:ext cx="323165" cy="286232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de-DE" sz="900" dirty="0"/>
              <a:t>Version 1.0</a:t>
            </a:r>
            <a:endParaRPr lang="de-AT" sz="9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4584374-DC62-5440-9D75-CBEDA7236436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B0D3080F-E897-ED54-ABA4-005CD9E4C5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FB2EFACB-209A-5911-E8F7-7B02AF591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200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8FA15F35-FD43-B09C-7BE8-125C44298093}"/>
              </a:ext>
            </a:extLst>
          </p:cNvPr>
          <p:cNvSpPr/>
          <p:nvPr/>
        </p:nvSpPr>
        <p:spPr>
          <a:xfrm>
            <a:off x="9245367" y="2312207"/>
            <a:ext cx="2952000" cy="1671058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/>
              <a:t>KIS/EXCEL-WAHLHILFE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b="1" dirty="0"/>
              <a:t> </a:t>
            </a:r>
            <a:r>
              <a:rPr lang="de-AT" dirty="0"/>
              <a:t>Meldung der Mitglieder und Funktionen im PGR und  Aktualisierung der Pfarrkontakte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9CEE3E2B-3B65-0C28-AC8C-402D1536F364}"/>
              </a:ext>
            </a:extLst>
          </p:cNvPr>
          <p:cNvSpPr txBox="1"/>
          <p:nvPr/>
        </p:nvSpPr>
        <p:spPr>
          <a:xfrm>
            <a:off x="415043" y="3713173"/>
            <a:ext cx="4936223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Keine erste Zusammenkunft mehr notwendig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sz="1900" dirty="0">
                <a:solidFill>
                  <a:schemeClr val="bg1"/>
                </a:solidFill>
              </a:rPr>
              <a:t>Keine Ersatzliste mehr. </a:t>
            </a: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6AC3C718-4887-C4E8-AAE7-79EB56E195E5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81057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E4DF0-1DA4-8C48-66E0-9DD19DE46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35240292-74DE-20E3-CBEF-24D670899336}"/>
              </a:ext>
            </a:extLst>
          </p:cNvPr>
          <p:cNvSpPr/>
          <p:nvPr/>
        </p:nvSpPr>
        <p:spPr>
          <a:xfrm>
            <a:off x="1" y="1628803"/>
            <a:ext cx="12197366" cy="5229196"/>
          </a:xfrm>
          <a:prstGeom prst="rect">
            <a:avLst/>
          </a:prstGeom>
          <a:gradFill>
            <a:gsLst>
              <a:gs pos="100000">
                <a:srgbClr val="BD8A47"/>
              </a:gs>
              <a:gs pos="58000">
                <a:srgbClr val="D1AD7F"/>
              </a:gs>
              <a:gs pos="0">
                <a:srgbClr val="C2A06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6D78C0EF-EE4A-729A-F7C8-832E9EEC0CE2}"/>
              </a:ext>
            </a:extLst>
          </p:cNvPr>
          <p:cNvSpPr/>
          <p:nvPr/>
        </p:nvSpPr>
        <p:spPr>
          <a:xfrm>
            <a:off x="9810733" y="1628803"/>
            <a:ext cx="2376000" cy="432000"/>
          </a:xfrm>
          <a:prstGeom prst="rect">
            <a:avLst/>
          </a:prstGeom>
          <a:solidFill>
            <a:srgbClr val="7D94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GREMIEN STARTEN</a:t>
            </a:r>
            <a:endParaRPr lang="de-AT" b="1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696DF0AE-1B10-1A1F-705F-F5FE533161FA}"/>
              </a:ext>
            </a:extLst>
          </p:cNvPr>
          <p:cNvSpPr/>
          <p:nvPr/>
        </p:nvSpPr>
        <p:spPr>
          <a:xfrm>
            <a:off x="7434735" y="1627213"/>
            <a:ext cx="2376000" cy="432000"/>
          </a:xfrm>
          <a:prstGeom prst="rect">
            <a:avLst/>
          </a:prstGeom>
          <a:solidFill>
            <a:srgbClr val="9BA2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DURCHFÜHREN</a:t>
            </a:r>
            <a:endParaRPr lang="de-AT" b="1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B048B030-BFD0-620F-4A9B-95477892A197}"/>
              </a:ext>
            </a:extLst>
          </p:cNvPr>
          <p:cNvSpPr/>
          <p:nvPr/>
        </p:nvSpPr>
        <p:spPr>
          <a:xfrm>
            <a:off x="5051625" y="1627213"/>
            <a:ext cx="2376000" cy="432000"/>
          </a:xfrm>
          <a:prstGeom prst="rect">
            <a:avLst/>
          </a:prstGeom>
          <a:solidFill>
            <a:srgbClr val="78687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BEWERBEN</a:t>
            </a:r>
            <a:endParaRPr lang="de-AT" b="1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1AB8AE4D-4BE3-1D4C-5AAB-2BB3212FE7B9}"/>
              </a:ext>
            </a:extLst>
          </p:cNvPr>
          <p:cNvSpPr/>
          <p:nvPr/>
        </p:nvSpPr>
        <p:spPr>
          <a:xfrm>
            <a:off x="2670231" y="1620738"/>
            <a:ext cx="2376000" cy="432000"/>
          </a:xfrm>
          <a:prstGeom prst="rect">
            <a:avLst/>
          </a:prstGeom>
          <a:solidFill>
            <a:srgbClr val="B697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PERSONEN GEWINNEN</a:t>
            </a:r>
            <a:endParaRPr lang="de-AT" b="1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CF443DD7-27A5-8E89-5344-D536D7729847}"/>
              </a:ext>
            </a:extLst>
          </p:cNvPr>
          <p:cNvSpPr/>
          <p:nvPr/>
        </p:nvSpPr>
        <p:spPr>
          <a:xfrm>
            <a:off x="0" y="1628771"/>
            <a:ext cx="288966" cy="432000"/>
          </a:xfrm>
          <a:prstGeom prst="rect">
            <a:avLst/>
          </a:prstGeom>
          <a:solidFill>
            <a:srgbClr val="C2A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21525A73-71DA-57E1-3729-7F2EB6E7D1FB}"/>
              </a:ext>
            </a:extLst>
          </p:cNvPr>
          <p:cNvSpPr/>
          <p:nvPr/>
        </p:nvSpPr>
        <p:spPr>
          <a:xfrm>
            <a:off x="278204" y="1619730"/>
            <a:ext cx="2376000" cy="432000"/>
          </a:xfrm>
          <a:prstGeom prst="rect">
            <a:avLst/>
          </a:prstGeom>
          <a:solidFill>
            <a:srgbClr val="D49A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WAHL VORBEREITEN</a:t>
            </a:r>
            <a:endParaRPr lang="de-AT" b="1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E41EBA4D-4ECE-F65E-A009-88D2A0CBCC78}"/>
              </a:ext>
            </a:extLst>
          </p:cNvPr>
          <p:cNvSpPr/>
          <p:nvPr/>
        </p:nvSpPr>
        <p:spPr>
          <a:xfrm>
            <a:off x="230312" y="354933"/>
            <a:ext cx="184731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endParaRPr lang="de-AT" sz="3000" b="1" dirty="0">
              <a:solidFill>
                <a:srgbClr val="ED1B24"/>
              </a:solidFill>
            </a:endParaRPr>
          </a:p>
        </p:txBody>
      </p:sp>
      <p:pic>
        <p:nvPicPr>
          <p:cNvPr id="12" name="Bildplatzhalter 9" descr="Ein Bild, das Text, Schrift, Blume, Grafiken enthält.&#10;&#10;KI-generierte Inhalte können fehlerhaft sein.">
            <a:extLst>
              <a:ext uri="{FF2B5EF4-FFF2-40B4-BE49-F238E27FC236}">
                <a16:creationId xmlns:a16="http://schemas.microsoft.com/office/drawing/2014/main" id="{9B11FD95-847D-19B5-0577-5098CF567E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383" r="-7365" b="-204971"/>
          <a:stretch/>
        </p:blipFill>
        <p:spPr>
          <a:xfrm>
            <a:off x="8487411" y="288396"/>
            <a:ext cx="3704589" cy="3255435"/>
          </a:xfrm>
          <a:prstGeom prst="rect">
            <a:avLst/>
          </a:prstGeom>
        </p:spPr>
      </p:pic>
      <p:sp>
        <p:nvSpPr>
          <p:cNvPr id="2" name="Text Box 20">
            <a:extLst>
              <a:ext uri="{FF2B5EF4-FFF2-40B4-BE49-F238E27FC236}">
                <a16:creationId xmlns:a16="http://schemas.microsoft.com/office/drawing/2014/main" id="{1873370A-3C74-DBD8-8734-AE400035F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7319" y="6473593"/>
            <a:ext cx="2079356" cy="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>
              <a:lnSpc>
                <a:spcPts val="1227"/>
              </a:lnSpc>
              <a:spcAft>
                <a:spcPts val="1333"/>
              </a:spcAft>
            </a:pPr>
            <a:r>
              <a:rPr lang="de-AT" sz="1067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www.erzdioezese-wien.at/pgrwahl</a:t>
            </a:r>
            <a:endParaRPr lang="de-AT" sz="1467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C4574A5B-F953-F891-E266-3EE2B09E2702}"/>
              </a:ext>
            </a:extLst>
          </p:cNvPr>
          <p:cNvSpPr/>
          <p:nvPr/>
        </p:nvSpPr>
        <p:spPr>
          <a:xfrm>
            <a:off x="278204" y="2412770"/>
            <a:ext cx="1872000" cy="14400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VERANSTAL-TUNGEN</a:t>
            </a:r>
            <a:endParaRPr lang="de-AT" b="1" dirty="0"/>
          </a:p>
        </p:txBody>
      </p:sp>
      <p:sp>
        <p:nvSpPr>
          <p:cNvPr id="14" name="Datumsplatzhalter 3">
            <a:extLst>
              <a:ext uri="{FF2B5EF4-FFF2-40B4-BE49-F238E27FC236}">
                <a16:creationId xmlns:a16="http://schemas.microsoft.com/office/drawing/2014/main" id="{D7C69A1A-ADB8-4BC4-A841-ACCA55DD2586}"/>
              </a:ext>
            </a:extLst>
          </p:cNvPr>
          <p:cNvSpPr txBox="1">
            <a:spLocks/>
          </p:cNvSpPr>
          <p:nvPr/>
        </p:nvSpPr>
        <p:spPr>
          <a:xfrm>
            <a:off x="695324" y="173565"/>
            <a:ext cx="10801349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r" defTabSz="914400" rtl="0" eaLnBrk="1" latinLnBrk="0" hangingPunct="1"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dirty="0"/>
              <a:t>PGR-Wahl Kickoff // 10. September 2026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353949B9-3BFB-AF58-7690-7F7DFF84579E}"/>
              </a:ext>
            </a:extLst>
          </p:cNvPr>
          <p:cNvSpPr txBox="1"/>
          <p:nvPr/>
        </p:nvSpPr>
        <p:spPr>
          <a:xfrm>
            <a:off x="2553446" y="2556096"/>
            <a:ext cx="617794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Sprechstunde, dienstags um 10 bzw. 19 Uhr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Vorsitzende im Wahlvorstand (z.B. Stephansplatz </a:t>
            </a:r>
            <a:br>
              <a:rPr lang="de-AT" sz="1900" dirty="0">
                <a:solidFill>
                  <a:schemeClr val="bg1"/>
                </a:solidFill>
              </a:rPr>
            </a:br>
            <a:r>
              <a:rPr lang="de-AT" sz="1900" dirty="0">
                <a:solidFill>
                  <a:schemeClr val="bg1"/>
                </a:solidFill>
              </a:rPr>
              <a:t>am 13. Jänner)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Öffentlichkeitsarbeit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Kandidatinnen und Kandidaten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Personen gewinnen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 err="1">
                <a:solidFill>
                  <a:schemeClr val="bg1"/>
                </a:solidFill>
              </a:rPr>
              <a:t>Canva</a:t>
            </a:r>
            <a:r>
              <a:rPr lang="de-AT" sz="1900" dirty="0">
                <a:solidFill>
                  <a:schemeClr val="bg1"/>
                </a:solidFill>
              </a:rPr>
              <a:t>-Schulungen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AT" sz="1900" dirty="0">
                <a:solidFill>
                  <a:schemeClr val="bg1"/>
                </a:solidFill>
              </a:rPr>
              <a:t>Pfarrsekretariatstage </a:t>
            </a:r>
          </a:p>
        </p:txBody>
      </p:sp>
    </p:spTree>
    <p:extLst>
      <p:ext uri="{BB962C8B-B14F-4D97-AF65-F5344CB8AC3E}">
        <p14:creationId xmlns:p14="http://schemas.microsoft.com/office/powerpoint/2010/main" val="189977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theme/theme1.xml><?xml version="1.0" encoding="utf-8"?>
<a:theme xmlns:a="http://schemas.openxmlformats.org/drawingml/2006/main" name="ErzdiözeseV02">
  <a:themeElements>
    <a:clrScheme name="Erzdiözese_Farb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37020"/>
      </a:accent1>
      <a:accent2>
        <a:srgbClr val="B71630"/>
      </a:accent2>
      <a:accent3>
        <a:srgbClr val="F3CA78"/>
      </a:accent3>
      <a:accent4>
        <a:srgbClr val="407134"/>
      </a:accent4>
      <a:accent5>
        <a:srgbClr val="93A3B2"/>
      </a:accent5>
      <a:accent6>
        <a:srgbClr val="B7A19B"/>
      </a:accent6>
      <a:hlink>
        <a:srgbClr val="F37020"/>
      </a:hlink>
      <a:folHlink>
        <a:srgbClr val="000000"/>
      </a:folHlink>
    </a:clrScheme>
    <a:fontScheme name="EDW_Schrifte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rzdiözeseV02" id="{97409188-4FB0-4F1E-814A-D940C3378A6F}" vid="{9EAA6957-D4B9-4451-96A8-7287A7314D5C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8873702C85C834DAD36A1F04E58334D" ma:contentTypeVersion="9" ma:contentTypeDescription="Ein neues Dokument erstellen." ma:contentTypeScope="" ma:versionID="3eb56715c3cef9fb1a4b29b48b36ed45">
  <xsd:schema xmlns:xsd="http://www.w3.org/2001/XMLSchema" xmlns:xs="http://www.w3.org/2001/XMLSchema" xmlns:p="http://schemas.microsoft.com/office/2006/metadata/properties" xmlns:ns2="f4af78cf-0ac1-44fc-83d4-98d3f2aaddcd" targetNamespace="http://schemas.microsoft.com/office/2006/metadata/properties" ma:root="true" ma:fieldsID="0f93ca745fd89fcf1495ee380efe2c73" ns2:_="">
    <xsd:import namespace="f4af78cf-0ac1-44fc-83d4-98d3f2aadd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af78cf-0ac1-44fc-83d4-98d3f2aadd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ildmarkierungen" ma:readOnly="false" ma:fieldId="{5cf76f15-5ced-4ddc-b409-7134ff3c332f}" ma:taxonomyMulti="true" ma:sspId="20fea267-766f-4de0-9810-6ed53ee955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4af78cf-0ac1-44fc-83d4-98d3f2aaddc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8FB9D49-1A94-4FEB-81EA-604D78D08B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1F6C1E-D846-4B43-8582-417079DE5A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af78cf-0ac1-44fc-83d4-98d3f2aadd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F3A4549-D439-4858-85E1-7AE600E7C920}">
  <ds:schemaRefs>
    <ds:schemaRef ds:uri="http://purl.org/dc/elements/1.1/"/>
    <ds:schemaRef ds:uri="http://www.w3.org/XML/1998/namespace"/>
    <ds:schemaRef ds:uri="http://purl.org/dc/dcmitype/"/>
    <ds:schemaRef ds:uri="404f2c7e-cd06-48f0-8e40-52020ba2d8df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ff67b1cf-0b48-4c36-9985-a90ea70bd4a6"/>
    <ds:schemaRef ds:uri="f4af78cf-0ac1-44fc-83d4-98d3f2aaddc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EDW_Master_Beispiel</Template>
  <TotalTime>0</TotalTime>
  <Words>1206</Words>
  <Application>Microsoft Office PowerPoint</Application>
  <PresentationFormat>Breitbild</PresentationFormat>
  <Paragraphs>250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ErzdiözeseV02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Erzdiözese Wien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Lobnig Stefan</dc:creator>
  <cp:lastModifiedBy>Dörfler Kurt</cp:lastModifiedBy>
  <cp:revision>2</cp:revision>
  <dcterms:created xsi:type="dcterms:W3CDTF">2026-09-23T10:43:30Z</dcterms:created>
  <dcterms:modified xsi:type="dcterms:W3CDTF">2026-09-23T11:04:48Z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0x01010078873702C85C834DAD36A1F04E58334D</vt:lpwstr>
  </property>
  <property fmtid="{D5CDD505-2E9C-101B-9397-08002B2CF9AE}" pid="3" name="Order">
    <vt:r8>16200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MediaServiceImageTags">
    <vt:lpwstr/>
  </property>
</Properties>
</file>